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Default Extension="jpg" ContentType="image/jpg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Default Extension="png" ContentType="image/png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0693400" cy="7562850"/>
  <p:notesSz cx="10693400" cy="75628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/Relationships>
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/Relationships>
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0.xml"/></Relationships>
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1.xml"/></Relationships>
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2.xml"/></Relationships>
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/Relationships>
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/Relationships>
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/Relationships>
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.xml"/></Relationships>
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.xml"/></Relationships>
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/Relationships>
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8.xml"/></Relationships>
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9.xml"/></Relationships>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79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rgbClr val="221F1F"/>
                </a:solidFill>
                <a:latin typeface="Franklin Gothic Heavy"/>
                <a:cs typeface="Franklin Gothic Heavy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221F1F"/>
                </a:solidFill>
                <a:latin typeface="Franklin Gothic Book"/>
                <a:cs typeface="Franklin Gothic Book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rgbClr val="221F1F"/>
                </a:solidFill>
                <a:latin typeface="Franklin Gothic Heavy"/>
                <a:cs typeface="Franklin Gothic Heavy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rgbClr val="221F1F"/>
                </a:solidFill>
                <a:latin typeface="Franklin Gothic Heavy"/>
                <a:cs typeface="Franklin Gothic Heavy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479"/>
            <a:ext cx="10692003" cy="75590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2778889" y="3640987"/>
            <a:ext cx="276225" cy="439420"/>
          </a:xfrm>
          <a:custGeom>
            <a:avLst/>
            <a:gdLst/>
            <a:ahLst/>
            <a:cxnLst/>
            <a:rect l="l" t="t" r="r" b="b"/>
            <a:pathLst>
              <a:path w="276225" h="439420">
                <a:moveTo>
                  <a:pt x="99758" y="0"/>
                </a:moveTo>
                <a:lnTo>
                  <a:pt x="0" y="0"/>
                </a:lnTo>
                <a:lnTo>
                  <a:pt x="37541" y="277380"/>
                </a:lnTo>
                <a:lnTo>
                  <a:pt x="9207" y="438937"/>
                </a:lnTo>
                <a:lnTo>
                  <a:pt x="111429" y="438937"/>
                </a:lnTo>
                <a:lnTo>
                  <a:pt x="139788" y="277380"/>
                </a:lnTo>
                <a:lnTo>
                  <a:pt x="190389" y="174218"/>
                </a:lnTo>
                <a:lnTo>
                  <a:pt x="106514" y="174218"/>
                </a:lnTo>
                <a:lnTo>
                  <a:pt x="99758" y="0"/>
                </a:lnTo>
                <a:close/>
              </a:path>
              <a:path w="276225" h="439420">
                <a:moveTo>
                  <a:pt x="275843" y="0"/>
                </a:moveTo>
                <a:lnTo>
                  <a:pt x="176098" y="0"/>
                </a:lnTo>
                <a:lnTo>
                  <a:pt x="106514" y="174218"/>
                </a:lnTo>
                <a:lnTo>
                  <a:pt x="190389" y="174218"/>
                </a:lnTo>
                <a:lnTo>
                  <a:pt x="275843" y="0"/>
                </a:lnTo>
                <a:close/>
              </a:path>
            </a:pathLst>
          </a:custGeom>
          <a:solidFill>
            <a:srgbClr val="76767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3013515" y="3632681"/>
            <a:ext cx="299720" cy="455295"/>
          </a:xfrm>
          <a:custGeom>
            <a:avLst/>
            <a:gdLst/>
            <a:ahLst/>
            <a:cxnLst/>
            <a:rect l="l" t="t" r="r" b="b"/>
            <a:pathLst>
              <a:path w="299720" h="455295">
                <a:moveTo>
                  <a:pt x="177122" y="0"/>
                </a:moveTo>
                <a:lnTo>
                  <a:pt x="137845" y="6283"/>
                </a:lnTo>
                <a:lnTo>
                  <a:pt x="93631" y="27403"/>
                </a:lnTo>
                <a:lnTo>
                  <a:pt x="61223" y="63066"/>
                </a:lnTo>
                <a:lnTo>
                  <a:pt x="45045" y="99177"/>
                </a:lnTo>
                <a:lnTo>
                  <a:pt x="3048" y="327152"/>
                </a:lnTo>
                <a:lnTo>
                  <a:pt x="1816" y="333299"/>
                </a:lnTo>
                <a:lnTo>
                  <a:pt x="990" y="339217"/>
                </a:lnTo>
                <a:lnTo>
                  <a:pt x="609" y="345008"/>
                </a:lnTo>
                <a:lnTo>
                  <a:pt x="203" y="350571"/>
                </a:lnTo>
                <a:lnTo>
                  <a:pt x="5217" y="396674"/>
                </a:lnTo>
                <a:lnTo>
                  <a:pt x="35095" y="436870"/>
                </a:lnTo>
                <a:lnTo>
                  <a:pt x="75641" y="451826"/>
                </a:lnTo>
                <a:lnTo>
                  <a:pt x="122993" y="454929"/>
                </a:lnTo>
                <a:lnTo>
                  <a:pt x="136739" y="453728"/>
                </a:lnTo>
                <a:lnTo>
                  <a:pt x="174239" y="444810"/>
                </a:lnTo>
                <a:lnTo>
                  <a:pt x="215708" y="420194"/>
                </a:lnTo>
                <a:lnTo>
                  <a:pt x="242591" y="385102"/>
                </a:lnTo>
                <a:lnTo>
                  <a:pt x="113461" y="385102"/>
                </a:lnTo>
                <a:lnTo>
                  <a:pt x="107797" y="383045"/>
                </a:lnTo>
                <a:lnTo>
                  <a:pt x="104559" y="378930"/>
                </a:lnTo>
                <a:lnTo>
                  <a:pt x="101346" y="374777"/>
                </a:lnTo>
                <a:lnTo>
                  <a:pt x="99720" y="369304"/>
                </a:lnTo>
                <a:lnTo>
                  <a:pt x="99720" y="350571"/>
                </a:lnTo>
                <a:lnTo>
                  <a:pt x="143965" y="102437"/>
                </a:lnTo>
                <a:lnTo>
                  <a:pt x="167487" y="69863"/>
                </a:lnTo>
                <a:lnTo>
                  <a:pt x="297744" y="69863"/>
                </a:lnTo>
                <a:lnTo>
                  <a:pt x="294698" y="57522"/>
                </a:lnTo>
                <a:lnTo>
                  <a:pt x="265281" y="17416"/>
                </a:lnTo>
                <a:lnTo>
                  <a:pt x="225201" y="2985"/>
                </a:lnTo>
                <a:lnTo>
                  <a:pt x="195275" y="235"/>
                </a:lnTo>
                <a:lnTo>
                  <a:pt x="177122" y="0"/>
                </a:lnTo>
                <a:close/>
              </a:path>
              <a:path w="299720" h="455295">
                <a:moveTo>
                  <a:pt x="297744" y="69863"/>
                </a:moveTo>
                <a:lnTo>
                  <a:pt x="185902" y="69863"/>
                </a:lnTo>
                <a:lnTo>
                  <a:pt x="191731" y="71920"/>
                </a:lnTo>
                <a:lnTo>
                  <a:pt x="198424" y="80086"/>
                </a:lnTo>
                <a:lnTo>
                  <a:pt x="200075" y="85636"/>
                </a:lnTo>
                <a:lnTo>
                  <a:pt x="200075" y="94590"/>
                </a:lnTo>
                <a:lnTo>
                  <a:pt x="154105" y="351196"/>
                </a:lnTo>
                <a:lnTo>
                  <a:pt x="131241" y="385102"/>
                </a:lnTo>
                <a:lnTo>
                  <a:pt x="242591" y="385102"/>
                </a:lnTo>
                <a:lnTo>
                  <a:pt x="258579" y="342031"/>
                </a:lnTo>
                <a:lnTo>
                  <a:pt x="296722" y="127699"/>
                </a:lnTo>
                <a:lnTo>
                  <a:pt x="297929" y="121577"/>
                </a:lnTo>
                <a:lnTo>
                  <a:pt x="298792" y="115646"/>
                </a:lnTo>
                <a:lnTo>
                  <a:pt x="299602" y="104318"/>
                </a:lnTo>
                <a:lnTo>
                  <a:pt x="299664" y="102437"/>
                </a:lnTo>
                <a:lnTo>
                  <a:pt x="299533" y="84744"/>
                </a:lnTo>
                <a:lnTo>
                  <a:pt x="297905" y="70517"/>
                </a:lnTo>
                <a:lnTo>
                  <a:pt x="297744" y="69863"/>
                </a:lnTo>
                <a:close/>
              </a:path>
            </a:pathLst>
          </a:custGeom>
          <a:solidFill>
            <a:srgbClr val="76767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3299462" y="3640961"/>
            <a:ext cx="318135" cy="447040"/>
          </a:xfrm>
          <a:custGeom>
            <a:avLst/>
            <a:gdLst/>
            <a:ahLst/>
            <a:cxnLst/>
            <a:rect l="l" t="t" r="r" b="b"/>
            <a:pathLst>
              <a:path w="318135" h="447039">
                <a:moveTo>
                  <a:pt x="161621" y="0"/>
                </a:moveTo>
                <a:lnTo>
                  <a:pt x="59361" y="0"/>
                </a:lnTo>
                <a:lnTo>
                  <a:pt x="5830" y="303568"/>
                </a:lnTo>
                <a:lnTo>
                  <a:pt x="5424" y="307162"/>
                </a:lnTo>
                <a:lnTo>
                  <a:pt x="4294" y="314350"/>
                </a:lnTo>
                <a:lnTo>
                  <a:pt x="2124" y="326823"/>
                </a:lnTo>
                <a:lnTo>
                  <a:pt x="773" y="337179"/>
                </a:lnTo>
                <a:lnTo>
                  <a:pt x="43" y="349376"/>
                </a:lnTo>
                <a:lnTo>
                  <a:pt x="0" y="365274"/>
                </a:lnTo>
                <a:lnTo>
                  <a:pt x="1684" y="378399"/>
                </a:lnTo>
                <a:lnTo>
                  <a:pt x="25259" y="423154"/>
                </a:lnTo>
                <a:lnTo>
                  <a:pt x="66841" y="442590"/>
                </a:lnTo>
                <a:lnTo>
                  <a:pt x="113320" y="446962"/>
                </a:lnTo>
                <a:lnTo>
                  <a:pt x="127840" y="446387"/>
                </a:lnTo>
                <a:lnTo>
                  <a:pt x="166978" y="439704"/>
                </a:lnTo>
                <a:lnTo>
                  <a:pt x="210829" y="417265"/>
                </a:lnTo>
                <a:lnTo>
                  <a:pt x="240011" y="380631"/>
                </a:lnTo>
                <a:lnTo>
                  <a:pt x="242332" y="375794"/>
                </a:lnTo>
                <a:lnTo>
                  <a:pt x="113961" y="375794"/>
                </a:lnTo>
                <a:lnTo>
                  <a:pt x="103988" y="368089"/>
                </a:lnTo>
                <a:lnTo>
                  <a:pt x="100661" y="352755"/>
                </a:lnTo>
                <a:lnTo>
                  <a:pt x="100673" y="349376"/>
                </a:lnTo>
                <a:lnTo>
                  <a:pt x="101354" y="343312"/>
                </a:lnTo>
                <a:lnTo>
                  <a:pt x="104217" y="325221"/>
                </a:lnTo>
                <a:lnTo>
                  <a:pt x="105144" y="319138"/>
                </a:lnTo>
                <a:lnTo>
                  <a:pt x="105563" y="315823"/>
                </a:lnTo>
                <a:lnTo>
                  <a:pt x="161621" y="0"/>
                </a:lnTo>
                <a:close/>
              </a:path>
              <a:path w="318135" h="447039">
                <a:moveTo>
                  <a:pt x="318034" y="25"/>
                </a:moveTo>
                <a:lnTo>
                  <a:pt x="216028" y="50"/>
                </a:lnTo>
                <a:lnTo>
                  <a:pt x="157994" y="326823"/>
                </a:lnTo>
                <a:lnTo>
                  <a:pt x="154919" y="341013"/>
                </a:lnTo>
                <a:lnTo>
                  <a:pt x="130208" y="374693"/>
                </a:lnTo>
                <a:lnTo>
                  <a:pt x="113961" y="375794"/>
                </a:lnTo>
                <a:lnTo>
                  <a:pt x="242332" y="375794"/>
                </a:lnTo>
                <a:lnTo>
                  <a:pt x="259051" y="328859"/>
                </a:lnTo>
                <a:lnTo>
                  <a:pt x="262599" y="313397"/>
                </a:lnTo>
                <a:lnTo>
                  <a:pt x="318034" y="25"/>
                </a:lnTo>
                <a:close/>
              </a:path>
            </a:pathLst>
          </a:custGeom>
          <a:solidFill>
            <a:srgbClr val="76767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3627504" y="3640990"/>
            <a:ext cx="257810" cy="439420"/>
          </a:xfrm>
          <a:custGeom>
            <a:avLst/>
            <a:gdLst/>
            <a:ahLst/>
            <a:cxnLst/>
            <a:rect l="l" t="t" r="r" b="b"/>
            <a:pathLst>
              <a:path w="257810" h="439420">
                <a:moveTo>
                  <a:pt x="173443" y="66497"/>
                </a:moveTo>
                <a:lnTo>
                  <a:pt x="71221" y="66497"/>
                </a:lnTo>
                <a:lnTo>
                  <a:pt x="5956" y="438937"/>
                </a:lnTo>
                <a:lnTo>
                  <a:pt x="108178" y="438937"/>
                </a:lnTo>
                <a:lnTo>
                  <a:pt x="173443" y="66497"/>
                </a:lnTo>
                <a:close/>
              </a:path>
              <a:path w="257810" h="439420">
                <a:moveTo>
                  <a:pt x="257200" y="0"/>
                </a:moveTo>
                <a:lnTo>
                  <a:pt x="12268" y="0"/>
                </a:lnTo>
                <a:lnTo>
                  <a:pt x="0" y="66497"/>
                </a:lnTo>
                <a:lnTo>
                  <a:pt x="244868" y="66497"/>
                </a:lnTo>
                <a:lnTo>
                  <a:pt x="257200" y="0"/>
                </a:lnTo>
                <a:close/>
              </a:path>
            </a:pathLst>
          </a:custGeom>
          <a:solidFill>
            <a:srgbClr val="76767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3829283" y="3640987"/>
            <a:ext cx="336550" cy="439420"/>
          </a:xfrm>
          <a:custGeom>
            <a:avLst/>
            <a:gdLst/>
            <a:ahLst/>
            <a:cxnLst/>
            <a:rect l="l" t="t" r="r" b="b"/>
            <a:pathLst>
              <a:path w="336550" h="439420">
                <a:moveTo>
                  <a:pt x="295734" y="229069"/>
                </a:moveTo>
                <a:lnTo>
                  <a:pt x="139293" y="229069"/>
                </a:lnTo>
                <a:lnTo>
                  <a:pt x="193700" y="229120"/>
                </a:lnTo>
                <a:lnTo>
                  <a:pt x="156578" y="438988"/>
                </a:lnTo>
                <a:lnTo>
                  <a:pt x="258724" y="438937"/>
                </a:lnTo>
                <a:lnTo>
                  <a:pt x="295734" y="229069"/>
                </a:lnTo>
                <a:close/>
              </a:path>
              <a:path w="336550" h="439420">
                <a:moveTo>
                  <a:pt x="179984" y="0"/>
                </a:moveTo>
                <a:lnTo>
                  <a:pt x="77647" y="0"/>
                </a:lnTo>
                <a:lnTo>
                  <a:pt x="0" y="438937"/>
                </a:lnTo>
                <a:lnTo>
                  <a:pt x="102196" y="438937"/>
                </a:lnTo>
                <a:lnTo>
                  <a:pt x="139293" y="229069"/>
                </a:lnTo>
                <a:lnTo>
                  <a:pt x="295734" y="229069"/>
                </a:lnTo>
                <a:lnTo>
                  <a:pt x="307452" y="162623"/>
                </a:lnTo>
                <a:lnTo>
                  <a:pt x="205435" y="162623"/>
                </a:lnTo>
                <a:lnTo>
                  <a:pt x="151053" y="162534"/>
                </a:lnTo>
                <a:lnTo>
                  <a:pt x="179984" y="0"/>
                </a:lnTo>
                <a:close/>
              </a:path>
              <a:path w="336550" h="439420">
                <a:moveTo>
                  <a:pt x="336130" y="0"/>
                </a:moveTo>
                <a:lnTo>
                  <a:pt x="234149" y="50"/>
                </a:lnTo>
                <a:lnTo>
                  <a:pt x="205435" y="162623"/>
                </a:lnTo>
                <a:lnTo>
                  <a:pt x="307452" y="162623"/>
                </a:lnTo>
                <a:lnTo>
                  <a:pt x="336130" y="0"/>
                </a:lnTo>
                <a:close/>
              </a:path>
            </a:pathLst>
          </a:custGeom>
          <a:solidFill>
            <a:srgbClr val="76767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4303966" y="3640987"/>
            <a:ext cx="448945" cy="439420"/>
          </a:xfrm>
          <a:custGeom>
            <a:avLst/>
            <a:gdLst/>
            <a:ahLst/>
            <a:cxnLst/>
            <a:rect l="l" t="t" r="r" b="b"/>
            <a:pathLst>
              <a:path w="448945" h="439420">
                <a:moveTo>
                  <a:pt x="124396" y="0"/>
                </a:moveTo>
                <a:lnTo>
                  <a:pt x="19697" y="0"/>
                </a:lnTo>
                <a:lnTo>
                  <a:pt x="0" y="438937"/>
                </a:lnTo>
                <a:lnTo>
                  <a:pt x="117640" y="438937"/>
                </a:lnTo>
                <a:lnTo>
                  <a:pt x="154076" y="312115"/>
                </a:lnTo>
                <a:lnTo>
                  <a:pt x="90627" y="312115"/>
                </a:lnTo>
                <a:lnTo>
                  <a:pt x="124396" y="0"/>
                </a:lnTo>
                <a:close/>
              </a:path>
              <a:path w="448945" h="439420">
                <a:moveTo>
                  <a:pt x="288504" y="100330"/>
                </a:moveTo>
                <a:lnTo>
                  <a:pt x="214922" y="100330"/>
                </a:lnTo>
                <a:lnTo>
                  <a:pt x="194640" y="438937"/>
                </a:lnTo>
                <a:lnTo>
                  <a:pt x="314058" y="438937"/>
                </a:lnTo>
                <a:lnTo>
                  <a:pt x="353012" y="312115"/>
                </a:lnTo>
                <a:lnTo>
                  <a:pt x="269709" y="312115"/>
                </a:lnTo>
                <a:lnTo>
                  <a:pt x="288504" y="100330"/>
                </a:lnTo>
                <a:close/>
              </a:path>
              <a:path w="448945" h="439420">
                <a:moveTo>
                  <a:pt x="297408" y="0"/>
                </a:moveTo>
                <a:lnTo>
                  <a:pt x="186753" y="50"/>
                </a:lnTo>
                <a:lnTo>
                  <a:pt x="90627" y="312115"/>
                </a:lnTo>
                <a:lnTo>
                  <a:pt x="154076" y="312115"/>
                </a:lnTo>
                <a:lnTo>
                  <a:pt x="214922" y="100330"/>
                </a:lnTo>
                <a:lnTo>
                  <a:pt x="288504" y="100330"/>
                </a:lnTo>
                <a:lnTo>
                  <a:pt x="297408" y="0"/>
                </a:lnTo>
                <a:close/>
              </a:path>
              <a:path w="448945" h="439420">
                <a:moveTo>
                  <a:pt x="448881" y="0"/>
                </a:moveTo>
                <a:lnTo>
                  <a:pt x="358394" y="0"/>
                </a:lnTo>
                <a:lnTo>
                  <a:pt x="269709" y="312115"/>
                </a:lnTo>
                <a:lnTo>
                  <a:pt x="353012" y="312115"/>
                </a:lnTo>
                <a:lnTo>
                  <a:pt x="448881" y="0"/>
                </a:lnTo>
                <a:close/>
              </a:path>
            </a:pathLst>
          </a:custGeom>
          <a:solidFill>
            <a:srgbClr val="76767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4709102" y="3632679"/>
            <a:ext cx="300355" cy="455295"/>
          </a:xfrm>
          <a:custGeom>
            <a:avLst/>
            <a:gdLst/>
            <a:ahLst/>
            <a:cxnLst/>
            <a:rect l="l" t="t" r="r" b="b"/>
            <a:pathLst>
              <a:path w="300354" h="455295">
                <a:moveTo>
                  <a:pt x="177195" y="0"/>
                </a:moveTo>
                <a:lnTo>
                  <a:pt x="137932" y="6280"/>
                </a:lnTo>
                <a:lnTo>
                  <a:pt x="93677" y="27415"/>
                </a:lnTo>
                <a:lnTo>
                  <a:pt x="61247" y="63077"/>
                </a:lnTo>
                <a:lnTo>
                  <a:pt x="45076" y="99183"/>
                </a:lnTo>
                <a:lnTo>
                  <a:pt x="3073" y="327154"/>
                </a:lnTo>
                <a:lnTo>
                  <a:pt x="1816" y="333301"/>
                </a:lnTo>
                <a:lnTo>
                  <a:pt x="1041" y="339219"/>
                </a:lnTo>
                <a:lnTo>
                  <a:pt x="596" y="345011"/>
                </a:lnTo>
                <a:lnTo>
                  <a:pt x="203" y="350573"/>
                </a:lnTo>
                <a:lnTo>
                  <a:pt x="0" y="356060"/>
                </a:lnTo>
                <a:lnTo>
                  <a:pt x="261" y="369764"/>
                </a:lnTo>
                <a:lnTo>
                  <a:pt x="10148" y="408383"/>
                </a:lnTo>
                <a:lnTo>
                  <a:pt x="43460" y="441752"/>
                </a:lnTo>
                <a:lnTo>
                  <a:pt x="89518" y="453643"/>
                </a:lnTo>
                <a:lnTo>
                  <a:pt x="123029" y="454932"/>
                </a:lnTo>
                <a:lnTo>
                  <a:pt x="136780" y="453732"/>
                </a:lnTo>
                <a:lnTo>
                  <a:pt x="174283" y="444815"/>
                </a:lnTo>
                <a:lnTo>
                  <a:pt x="215742" y="420200"/>
                </a:lnTo>
                <a:lnTo>
                  <a:pt x="242652" y="385105"/>
                </a:lnTo>
                <a:lnTo>
                  <a:pt x="113461" y="385105"/>
                </a:lnTo>
                <a:lnTo>
                  <a:pt x="107797" y="383047"/>
                </a:lnTo>
                <a:lnTo>
                  <a:pt x="101346" y="374779"/>
                </a:lnTo>
                <a:lnTo>
                  <a:pt x="99745" y="369306"/>
                </a:lnTo>
                <a:lnTo>
                  <a:pt x="99745" y="350573"/>
                </a:lnTo>
                <a:lnTo>
                  <a:pt x="143969" y="102439"/>
                </a:lnTo>
                <a:lnTo>
                  <a:pt x="167462" y="69865"/>
                </a:lnTo>
                <a:lnTo>
                  <a:pt x="297775" y="69865"/>
                </a:lnTo>
                <a:lnTo>
                  <a:pt x="294745" y="57542"/>
                </a:lnTo>
                <a:lnTo>
                  <a:pt x="265337" y="17437"/>
                </a:lnTo>
                <a:lnTo>
                  <a:pt x="225297" y="2990"/>
                </a:lnTo>
                <a:lnTo>
                  <a:pt x="195364" y="237"/>
                </a:lnTo>
                <a:lnTo>
                  <a:pt x="177195" y="0"/>
                </a:lnTo>
                <a:close/>
              </a:path>
              <a:path w="300354" h="455295">
                <a:moveTo>
                  <a:pt x="297775" y="69865"/>
                </a:moveTo>
                <a:lnTo>
                  <a:pt x="185877" y="69865"/>
                </a:lnTo>
                <a:lnTo>
                  <a:pt x="191693" y="71923"/>
                </a:lnTo>
                <a:lnTo>
                  <a:pt x="198424" y="80089"/>
                </a:lnTo>
                <a:lnTo>
                  <a:pt x="200101" y="85639"/>
                </a:lnTo>
                <a:lnTo>
                  <a:pt x="200101" y="94592"/>
                </a:lnTo>
                <a:lnTo>
                  <a:pt x="154103" y="351204"/>
                </a:lnTo>
                <a:lnTo>
                  <a:pt x="131241" y="385105"/>
                </a:lnTo>
                <a:lnTo>
                  <a:pt x="242652" y="385105"/>
                </a:lnTo>
                <a:lnTo>
                  <a:pt x="258627" y="342034"/>
                </a:lnTo>
                <a:lnTo>
                  <a:pt x="296786" y="127701"/>
                </a:lnTo>
                <a:lnTo>
                  <a:pt x="297954" y="121580"/>
                </a:lnTo>
                <a:lnTo>
                  <a:pt x="298818" y="115649"/>
                </a:lnTo>
                <a:lnTo>
                  <a:pt x="299250" y="109870"/>
                </a:lnTo>
                <a:lnTo>
                  <a:pt x="299592" y="104320"/>
                </a:lnTo>
                <a:lnTo>
                  <a:pt x="299775" y="99183"/>
                </a:lnTo>
                <a:lnTo>
                  <a:pt x="299728" y="94592"/>
                </a:lnTo>
                <a:lnTo>
                  <a:pt x="299562" y="84778"/>
                </a:lnTo>
                <a:lnTo>
                  <a:pt x="297942" y="70543"/>
                </a:lnTo>
                <a:lnTo>
                  <a:pt x="297775" y="69865"/>
                </a:lnTo>
                <a:close/>
              </a:path>
            </a:pathLst>
          </a:custGeom>
          <a:solidFill>
            <a:srgbClr val="76767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4975712" y="3640990"/>
            <a:ext cx="320675" cy="439420"/>
          </a:xfrm>
          <a:custGeom>
            <a:avLst/>
            <a:gdLst/>
            <a:ahLst/>
            <a:cxnLst/>
            <a:rect l="l" t="t" r="r" b="b"/>
            <a:pathLst>
              <a:path w="320675" h="439420">
                <a:moveTo>
                  <a:pt x="180378" y="0"/>
                </a:moveTo>
                <a:lnTo>
                  <a:pt x="77546" y="0"/>
                </a:lnTo>
                <a:lnTo>
                  <a:pt x="0" y="438937"/>
                </a:lnTo>
                <a:lnTo>
                  <a:pt x="102171" y="438937"/>
                </a:lnTo>
                <a:lnTo>
                  <a:pt x="137502" y="238963"/>
                </a:lnTo>
                <a:lnTo>
                  <a:pt x="284391" y="238912"/>
                </a:lnTo>
                <a:lnTo>
                  <a:pt x="253524" y="207255"/>
                </a:lnTo>
                <a:lnTo>
                  <a:pt x="227325" y="201587"/>
                </a:lnTo>
                <a:lnTo>
                  <a:pt x="239539" y="198569"/>
                </a:lnTo>
                <a:lnTo>
                  <a:pt x="251064" y="194411"/>
                </a:lnTo>
                <a:lnTo>
                  <a:pt x="262045" y="188936"/>
                </a:lnTo>
                <a:lnTo>
                  <a:pt x="272628" y="181970"/>
                </a:lnTo>
                <a:lnTo>
                  <a:pt x="279666" y="176085"/>
                </a:lnTo>
                <a:lnTo>
                  <a:pt x="148717" y="176085"/>
                </a:lnTo>
                <a:lnTo>
                  <a:pt x="168884" y="62788"/>
                </a:lnTo>
                <a:lnTo>
                  <a:pt x="319543" y="62788"/>
                </a:lnTo>
                <a:lnTo>
                  <a:pt x="319516" y="62046"/>
                </a:lnTo>
                <a:lnTo>
                  <a:pt x="304003" y="26148"/>
                </a:lnTo>
                <a:lnTo>
                  <a:pt x="264819" y="6434"/>
                </a:lnTo>
                <a:lnTo>
                  <a:pt x="214085" y="716"/>
                </a:lnTo>
                <a:lnTo>
                  <a:pt x="197927" y="179"/>
                </a:lnTo>
                <a:lnTo>
                  <a:pt x="180378" y="0"/>
                </a:lnTo>
                <a:close/>
              </a:path>
              <a:path w="320675" h="439420">
                <a:moveTo>
                  <a:pt x="284391" y="238912"/>
                </a:moveTo>
                <a:lnTo>
                  <a:pt x="162674" y="238912"/>
                </a:lnTo>
                <a:lnTo>
                  <a:pt x="169824" y="241706"/>
                </a:lnTo>
                <a:lnTo>
                  <a:pt x="176024" y="247874"/>
                </a:lnTo>
                <a:lnTo>
                  <a:pt x="182094" y="258171"/>
                </a:lnTo>
                <a:lnTo>
                  <a:pt x="184111" y="272097"/>
                </a:lnTo>
                <a:lnTo>
                  <a:pt x="184111" y="274485"/>
                </a:lnTo>
                <a:lnTo>
                  <a:pt x="183680" y="278587"/>
                </a:lnTo>
                <a:lnTo>
                  <a:pt x="182681" y="284276"/>
                </a:lnTo>
                <a:lnTo>
                  <a:pt x="165646" y="377342"/>
                </a:lnTo>
                <a:lnTo>
                  <a:pt x="164655" y="384797"/>
                </a:lnTo>
                <a:lnTo>
                  <a:pt x="164185" y="390067"/>
                </a:lnTo>
                <a:lnTo>
                  <a:pt x="163969" y="393280"/>
                </a:lnTo>
                <a:lnTo>
                  <a:pt x="163753" y="410705"/>
                </a:lnTo>
                <a:lnTo>
                  <a:pt x="164388" y="416788"/>
                </a:lnTo>
                <a:lnTo>
                  <a:pt x="165671" y="423379"/>
                </a:lnTo>
                <a:lnTo>
                  <a:pt x="166852" y="429971"/>
                </a:lnTo>
                <a:lnTo>
                  <a:pt x="168529" y="435229"/>
                </a:lnTo>
                <a:lnTo>
                  <a:pt x="170510" y="438937"/>
                </a:lnTo>
                <a:lnTo>
                  <a:pt x="273392" y="438937"/>
                </a:lnTo>
                <a:lnTo>
                  <a:pt x="270065" y="432765"/>
                </a:lnTo>
                <a:lnTo>
                  <a:pt x="268058" y="426821"/>
                </a:lnTo>
                <a:lnTo>
                  <a:pt x="266903" y="415353"/>
                </a:lnTo>
                <a:lnTo>
                  <a:pt x="266627" y="410705"/>
                </a:lnTo>
                <a:lnTo>
                  <a:pt x="266576" y="403182"/>
                </a:lnTo>
                <a:lnTo>
                  <a:pt x="267077" y="389625"/>
                </a:lnTo>
                <a:lnTo>
                  <a:pt x="285064" y="286308"/>
                </a:lnTo>
                <a:lnTo>
                  <a:pt x="287540" y="275844"/>
                </a:lnTo>
                <a:lnTo>
                  <a:pt x="287506" y="257634"/>
                </a:lnTo>
                <a:lnTo>
                  <a:pt x="286077" y="244042"/>
                </a:lnTo>
                <a:lnTo>
                  <a:pt x="284391" y="238912"/>
                </a:lnTo>
                <a:close/>
              </a:path>
              <a:path w="320675" h="439420">
                <a:moveTo>
                  <a:pt x="319543" y="62788"/>
                </a:moveTo>
                <a:lnTo>
                  <a:pt x="168884" y="62788"/>
                </a:lnTo>
                <a:lnTo>
                  <a:pt x="170985" y="62800"/>
                </a:lnTo>
                <a:lnTo>
                  <a:pt x="185839" y="63807"/>
                </a:lnTo>
                <a:lnTo>
                  <a:pt x="197853" y="66735"/>
                </a:lnTo>
                <a:lnTo>
                  <a:pt x="207504" y="72001"/>
                </a:lnTo>
                <a:lnTo>
                  <a:pt x="213043" y="81832"/>
                </a:lnTo>
                <a:lnTo>
                  <a:pt x="214851" y="97514"/>
                </a:lnTo>
                <a:lnTo>
                  <a:pt x="213956" y="108880"/>
                </a:lnTo>
                <a:lnTo>
                  <a:pt x="203326" y="148876"/>
                </a:lnTo>
                <a:lnTo>
                  <a:pt x="165094" y="175211"/>
                </a:lnTo>
                <a:lnTo>
                  <a:pt x="148717" y="176085"/>
                </a:lnTo>
                <a:lnTo>
                  <a:pt x="279666" y="176085"/>
                </a:lnTo>
                <a:lnTo>
                  <a:pt x="305453" y="141890"/>
                </a:lnTo>
                <a:lnTo>
                  <a:pt x="317080" y="102552"/>
                </a:lnTo>
                <a:lnTo>
                  <a:pt x="319506" y="86194"/>
                </a:lnTo>
                <a:lnTo>
                  <a:pt x="319963" y="83121"/>
                </a:lnTo>
                <a:lnTo>
                  <a:pt x="320141" y="78841"/>
                </a:lnTo>
                <a:lnTo>
                  <a:pt x="319543" y="62788"/>
                </a:lnTo>
                <a:close/>
              </a:path>
            </a:pathLst>
          </a:custGeom>
          <a:solidFill>
            <a:srgbClr val="76767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bk object 25"/>
          <p:cNvSpPr/>
          <p:nvPr/>
        </p:nvSpPr>
        <p:spPr>
          <a:xfrm>
            <a:off x="5262572" y="3640987"/>
            <a:ext cx="343535" cy="439420"/>
          </a:xfrm>
          <a:custGeom>
            <a:avLst/>
            <a:gdLst/>
            <a:ahLst/>
            <a:cxnLst/>
            <a:rect l="l" t="t" r="r" b="b"/>
            <a:pathLst>
              <a:path w="343535" h="439420">
                <a:moveTo>
                  <a:pt x="179793" y="0"/>
                </a:moveTo>
                <a:lnTo>
                  <a:pt x="77609" y="0"/>
                </a:lnTo>
                <a:lnTo>
                  <a:pt x="0" y="438937"/>
                </a:lnTo>
                <a:lnTo>
                  <a:pt x="102247" y="438937"/>
                </a:lnTo>
                <a:lnTo>
                  <a:pt x="142862" y="216738"/>
                </a:lnTo>
                <a:lnTo>
                  <a:pt x="242633" y="216738"/>
                </a:lnTo>
                <a:lnTo>
                  <a:pt x="240754" y="198907"/>
                </a:lnTo>
                <a:lnTo>
                  <a:pt x="144767" y="198907"/>
                </a:lnTo>
                <a:lnTo>
                  <a:pt x="179793" y="0"/>
                </a:lnTo>
                <a:close/>
              </a:path>
              <a:path w="343535" h="439420">
                <a:moveTo>
                  <a:pt x="242633" y="216738"/>
                </a:moveTo>
                <a:lnTo>
                  <a:pt x="142862" y="216738"/>
                </a:lnTo>
                <a:lnTo>
                  <a:pt x="165036" y="438937"/>
                </a:lnTo>
                <a:lnTo>
                  <a:pt x="266052" y="438937"/>
                </a:lnTo>
                <a:lnTo>
                  <a:pt x="242633" y="216738"/>
                </a:lnTo>
                <a:close/>
              </a:path>
              <a:path w="343535" h="439420">
                <a:moveTo>
                  <a:pt x="342976" y="0"/>
                </a:moveTo>
                <a:lnTo>
                  <a:pt x="245719" y="0"/>
                </a:lnTo>
                <a:lnTo>
                  <a:pt x="144767" y="198907"/>
                </a:lnTo>
                <a:lnTo>
                  <a:pt x="240754" y="198907"/>
                </a:lnTo>
                <a:lnTo>
                  <a:pt x="240195" y="193598"/>
                </a:lnTo>
                <a:lnTo>
                  <a:pt x="342976" y="0"/>
                </a:lnTo>
                <a:close/>
              </a:path>
            </a:pathLst>
          </a:custGeom>
          <a:solidFill>
            <a:srgbClr val="76767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bk object 26"/>
          <p:cNvSpPr/>
          <p:nvPr/>
        </p:nvSpPr>
        <p:spPr>
          <a:xfrm>
            <a:off x="5547069" y="3640987"/>
            <a:ext cx="289560" cy="439420"/>
          </a:xfrm>
          <a:custGeom>
            <a:avLst/>
            <a:gdLst/>
            <a:ahLst/>
            <a:cxnLst/>
            <a:rect l="l" t="t" r="r" b="b"/>
            <a:pathLst>
              <a:path w="289560" h="439420">
                <a:moveTo>
                  <a:pt x="289331" y="0"/>
                </a:moveTo>
                <a:lnTo>
                  <a:pt x="77546" y="0"/>
                </a:lnTo>
                <a:lnTo>
                  <a:pt x="0" y="438937"/>
                </a:lnTo>
                <a:lnTo>
                  <a:pt x="211785" y="438937"/>
                </a:lnTo>
                <a:lnTo>
                  <a:pt x="223469" y="372440"/>
                </a:lnTo>
                <a:lnTo>
                  <a:pt x="113880" y="372440"/>
                </a:lnTo>
                <a:lnTo>
                  <a:pt x="139103" y="229019"/>
                </a:lnTo>
                <a:lnTo>
                  <a:pt x="245033" y="229019"/>
                </a:lnTo>
                <a:lnTo>
                  <a:pt x="256743" y="162509"/>
                </a:lnTo>
                <a:lnTo>
                  <a:pt x="150799" y="162509"/>
                </a:lnTo>
                <a:lnTo>
                  <a:pt x="167411" y="66497"/>
                </a:lnTo>
                <a:lnTo>
                  <a:pt x="277050" y="66497"/>
                </a:lnTo>
                <a:lnTo>
                  <a:pt x="289331" y="0"/>
                </a:lnTo>
                <a:close/>
              </a:path>
            </a:pathLst>
          </a:custGeom>
          <a:solidFill>
            <a:srgbClr val="76767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bk object 27"/>
          <p:cNvSpPr/>
          <p:nvPr/>
        </p:nvSpPr>
        <p:spPr>
          <a:xfrm>
            <a:off x="5774787" y="3640990"/>
            <a:ext cx="320675" cy="439420"/>
          </a:xfrm>
          <a:custGeom>
            <a:avLst/>
            <a:gdLst/>
            <a:ahLst/>
            <a:cxnLst/>
            <a:rect l="l" t="t" r="r" b="b"/>
            <a:pathLst>
              <a:path w="320675" h="439420">
                <a:moveTo>
                  <a:pt x="180492" y="0"/>
                </a:moveTo>
                <a:lnTo>
                  <a:pt x="77673" y="0"/>
                </a:lnTo>
                <a:lnTo>
                  <a:pt x="0" y="438937"/>
                </a:lnTo>
                <a:lnTo>
                  <a:pt x="102311" y="438937"/>
                </a:lnTo>
                <a:lnTo>
                  <a:pt x="137706" y="238963"/>
                </a:lnTo>
                <a:lnTo>
                  <a:pt x="284476" y="238912"/>
                </a:lnTo>
                <a:lnTo>
                  <a:pt x="253598" y="207260"/>
                </a:lnTo>
                <a:lnTo>
                  <a:pt x="227413" y="201591"/>
                </a:lnTo>
                <a:lnTo>
                  <a:pt x="239618" y="198573"/>
                </a:lnTo>
                <a:lnTo>
                  <a:pt x="251139" y="194415"/>
                </a:lnTo>
                <a:lnTo>
                  <a:pt x="262119" y="188940"/>
                </a:lnTo>
                <a:lnTo>
                  <a:pt x="272704" y="181973"/>
                </a:lnTo>
                <a:lnTo>
                  <a:pt x="279748" y="176085"/>
                </a:lnTo>
                <a:lnTo>
                  <a:pt x="148869" y="176085"/>
                </a:lnTo>
                <a:lnTo>
                  <a:pt x="168986" y="62788"/>
                </a:lnTo>
                <a:lnTo>
                  <a:pt x="319655" y="62788"/>
                </a:lnTo>
                <a:lnTo>
                  <a:pt x="319627" y="62045"/>
                </a:lnTo>
                <a:lnTo>
                  <a:pt x="304089" y="26151"/>
                </a:lnTo>
                <a:lnTo>
                  <a:pt x="264940" y="6440"/>
                </a:lnTo>
                <a:lnTo>
                  <a:pt x="214194" y="717"/>
                </a:lnTo>
                <a:lnTo>
                  <a:pt x="198036" y="179"/>
                </a:lnTo>
                <a:lnTo>
                  <a:pt x="180492" y="0"/>
                </a:lnTo>
                <a:close/>
              </a:path>
              <a:path w="320675" h="439420">
                <a:moveTo>
                  <a:pt x="284476" y="238912"/>
                </a:moveTo>
                <a:lnTo>
                  <a:pt x="162712" y="238912"/>
                </a:lnTo>
                <a:lnTo>
                  <a:pt x="169913" y="241706"/>
                </a:lnTo>
                <a:lnTo>
                  <a:pt x="176208" y="247861"/>
                </a:lnTo>
                <a:lnTo>
                  <a:pt x="182233" y="258161"/>
                </a:lnTo>
                <a:lnTo>
                  <a:pt x="184251" y="272097"/>
                </a:lnTo>
                <a:lnTo>
                  <a:pt x="184251" y="274485"/>
                </a:lnTo>
                <a:lnTo>
                  <a:pt x="183768" y="278587"/>
                </a:lnTo>
                <a:lnTo>
                  <a:pt x="182782" y="284276"/>
                </a:lnTo>
                <a:lnTo>
                  <a:pt x="165734" y="377342"/>
                </a:lnTo>
                <a:lnTo>
                  <a:pt x="164744" y="384797"/>
                </a:lnTo>
                <a:lnTo>
                  <a:pt x="164287" y="390067"/>
                </a:lnTo>
                <a:lnTo>
                  <a:pt x="164058" y="393280"/>
                </a:lnTo>
                <a:lnTo>
                  <a:pt x="163906" y="410705"/>
                </a:lnTo>
                <a:lnTo>
                  <a:pt x="164477" y="416788"/>
                </a:lnTo>
                <a:lnTo>
                  <a:pt x="165709" y="423379"/>
                </a:lnTo>
                <a:lnTo>
                  <a:pt x="167004" y="429971"/>
                </a:lnTo>
                <a:lnTo>
                  <a:pt x="168630" y="435229"/>
                </a:lnTo>
                <a:lnTo>
                  <a:pt x="170662" y="438937"/>
                </a:lnTo>
                <a:lnTo>
                  <a:pt x="273430" y="438937"/>
                </a:lnTo>
                <a:lnTo>
                  <a:pt x="270167" y="432765"/>
                </a:lnTo>
                <a:lnTo>
                  <a:pt x="268236" y="426821"/>
                </a:lnTo>
                <a:lnTo>
                  <a:pt x="267677" y="421068"/>
                </a:lnTo>
                <a:lnTo>
                  <a:pt x="267055" y="415353"/>
                </a:lnTo>
                <a:lnTo>
                  <a:pt x="266727" y="410705"/>
                </a:lnTo>
                <a:lnTo>
                  <a:pt x="285191" y="286308"/>
                </a:lnTo>
                <a:lnTo>
                  <a:pt x="287616" y="275844"/>
                </a:lnTo>
                <a:lnTo>
                  <a:pt x="287583" y="257637"/>
                </a:lnTo>
                <a:lnTo>
                  <a:pt x="286160" y="244044"/>
                </a:lnTo>
                <a:lnTo>
                  <a:pt x="284476" y="238912"/>
                </a:lnTo>
                <a:close/>
              </a:path>
              <a:path w="320675" h="439420">
                <a:moveTo>
                  <a:pt x="319655" y="62788"/>
                </a:moveTo>
                <a:lnTo>
                  <a:pt x="168986" y="62788"/>
                </a:lnTo>
                <a:lnTo>
                  <a:pt x="171126" y="62800"/>
                </a:lnTo>
                <a:lnTo>
                  <a:pt x="185992" y="63809"/>
                </a:lnTo>
                <a:lnTo>
                  <a:pt x="198001" y="66729"/>
                </a:lnTo>
                <a:lnTo>
                  <a:pt x="207640" y="71973"/>
                </a:lnTo>
                <a:lnTo>
                  <a:pt x="213135" y="81805"/>
                </a:lnTo>
                <a:lnTo>
                  <a:pt x="214941" y="97497"/>
                </a:lnTo>
                <a:lnTo>
                  <a:pt x="214047" y="108865"/>
                </a:lnTo>
                <a:lnTo>
                  <a:pt x="203421" y="148866"/>
                </a:lnTo>
                <a:lnTo>
                  <a:pt x="165220" y="175210"/>
                </a:lnTo>
                <a:lnTo>
                  <a:pt x="148869" y="176085"/>
                </a:lnTo>
                <a:lnTo>
                  <a:pt x="279748" y="176085"/>
                </a:lnTo>
                <a:lnTo>
                  <a:pt x="305562" y="141887"/>
                </a:lnTo>
                <a:lnTo>
                  <a:pt x="317157" y="102552"/>
                </a:lnTo>
                <a:lnTo>
                  <a:pt x="320255" y="78841"/>
                </a:lnTo>
                <a:lnTo>
                  <a:pt x="319655" y="62788"/>
                </a:lnTo>
                <a:close/>
              </a:path>
            </a:pathLst>
          </a:custGeom>
          <a:solidFill>
            <a:srgbClr val="76767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bk object 28"/>
          <p:cNvSpPr/>
          <p:nvPr/>
        </p:nvSpPr>
        <p:spPr>
          <a:xfrm>
            <a:off x="2705766" y="4292071"/>
            <a:ext cx="554990" cy="527050"/>
          </a:xfrm>
          <a:custGeom>
            <a:avLst/>
            <a:gdLst/>
            <a:ahLst/>
            <a:cxnLst/>
            <a:rect l="l" t="t" r="r" b="b"/>
            <a:pathLst>
              <a:path w="554989" h="527050">
                <a:moveTo>
                  <a:pt x="273367" y="0"/>
                </a:moveTo>
                <a:lnTo>
                  <a:pt x="93078" y="0"/>
                </a:lnTo>
                <a:lnTo>
                  <a:pt x="0" y="526834"/>
                </a:lnTo>
                <a:lnTo>
                  <a:pt x="98298" y="526834"/>
                </a:lnTo>
                <a:lnTo>
                  <a:pt x="178104" y="83502"/>
                </a:lnTo>
                <a:lnTo>
                  <a:pt x="270247" y="83502"/>
                </a:lnTo>
                <a:lnTo>
                  <a:pt x="273367" y="0"/>
                </a:lnTo>
                <a:close/>
              </a:path>
              <a:path w="554989" h="527050">
                <a:moveTo>
                  <a:pt x="270247" y="83502"/>
                </a:moveTo>
                <a:lnTo>
                  <a:pt x="178104" y="83502"/>
                </a:lnTo>
                <a:lnTo>
                  <a:pt x="170675" y="526834"/>
                </a:lnTo>
                <a:lnTo>
                  <a:pt x="278587" y="526834"/>
                </a:lnTo>
                <a:lnTo>
                  <a:pt x="330410" y="374180"/>
                </a:lnTo>
                <a:lnTo>
                  <a:pt x="259384" y="374180"/>
                </a:lnTo>
                <a:lnTo>
                  <a:pt x="270247" y="83502"/>
                </a:lnTo>
                <a:close/>
              </a:path>
              <a:path w="554989" h="527050">
                <a:moveTo>
                  <a:pt x="540265" y="82816"/>
                </a:moveTo>
                <a:lnTo>
                  <a:pt x="429323" y="82816"/>
                </a:lnTo>
                <a:lnTo>
                  <a:pt x="350951" y="526834"/>
                </a:lnTo>
                <a:lnTo>
                  <a:pt x="461797" y="526834"/>
                </a:lnTo>
                <a:lnTo>
                  <a:pt x="540265" y="82816"/>
                </a:lnTo>
                <a:close/>
              </a:path>
              <a:path w="554989" h="527050">
                <a:moveTo>
                  <a:pt x="554901" y="0"/>
                </a:moveTo>
                <a:lnTo>
                  <a:pt x="378587" y="0"/>
                </a:lnTo>
                <a:lnTo>
                  <a:pt x="259384" y="374180"/>
                </a:lnTo>
                <a:lnTo>
                  <a:pt x="330410" y="374180"/>
                </a:lnTo>
                <a:lnTo>
                  <a:pt x="429323" y="82816"/>
                </a:lnTo>
                <a:lnTo>
                  <a:pt x="540265" y="82816"/>
                </a:lnTo>
                <a:lnTo>
                  <a:pt x="554901" y="0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bk object 29"/>
          <p:cNvSpPr/>
          <p:nvPr/>
        </p:nvSpPr>
        <p:spPr>
          <a:xfrm>
            <a:off x="3220718" y="4281816"/>
            <a:ext cx="360045" cy="546735"/>
          </a:xfrm>
          <a:custGeom>
            <a:avLst/>
            <a:gdLst/>
            <a:ahLst/>
            <a:cxnLst/>
            <a:rect l="l" t="t" r="r" b="b"/>
            <a:pathLst>
              <a:path w="360045" h="546735">
                <a:moveTo>
                  <a:pt x="223543" y="0"/>
                </a:moveTo>
                <a:lnTo>
                  <a:pt x="181968" y="3990"/>
                </a:lnTo>
                <a:lnTo>
                  <a:pt x="134575" y="19591"/>
                </a:lnTo>
                <a:lnTo>
                  <a:pt x="96040" y="47337"/>
                </a:lnTo>
                <a:lnTo>
                  <a:pt x="67264" y="87204"/>
                </a:lnTo>
                <a:lnTo>
                  <a:pt x="52453" y="124847"/>
                </a:lnTo>
                <a:lnTo>
                  <a:pt x="3683" y="393014"/>
                </a:lnTo>
                <a:lnTo>
                  <a:pt x="2197" y="400406"/>
                </a:lnTo>
                <a:lnTo>
                  <a:pt x="1257" y="407543"/>
                </a:lnTo>
                <a:lnTo>
                  <a:pt x="260" y="421132"/>
                </a:lnTo>
                <a:lnTo>
                  <a:pt x="0" y="427774"/>
                </a:lnTo>
                <a:lnTo>
                  <a:pt x="23" y="436595"/>
                </a:lnTo>
                <a:lnTo>
                  <a:pt x="6432" y="476397"/>
                </a:lnTo>
                <a:lnTo>
                  <a:pt x="34876" y="518304"/>
                </a:lnTo>
                <a:lnTo>
                  <a:pt x="77945" y="540297"/>
                </a:lnTo>
                <a:lnTo>
                  <a:pt x="118791" y="546303"/>
                </a:lnTo>
                <a:lnTo>
                  <a:pt x="134520" y="546701"/>
                </a:lnTo>
                <a:lnTo>
                  <a:pt x="147879" y="546280"/>
                </a:lnTo>
                <a:lnTo>
                  <a:pt x="185618" y="540879"/>
                </a:lnTo>
                <a:lnTo>
                  <a:pt x="232461" y="522482"/>
                </a:lnTo>
                <a:lnTo>
                  <a:pt x="264070" y="499735"/>
                </a:lnTo>
                <a:lnTo>
                  <a:pt x="291216" y="462534"/>
                </a:lnTo>
                <a:lnTo>
                  <a:pt x="136131" y="462534"/>
                </a:lnTo>
                <a:lnTo>
                  <a:pt x="129336" y="460070"/>
                </a:lnTo>
                <a:lnTo>
                  <a:pt x="125501" y="455117"/>
                </a:lnTo>
                <a:lnTo>
                  <a:pt x="121615" y="450228"/>
                </a:lnTo>
                <a:lnTo>
                  <a:pt x="119672" y="443573"/>
                </a:lnTo>
                <a:lnTo>
                  <a:pt x="172377" y="125603"/>
                </a:lnTo>
                <a:lnTo>
                  <a:pt x="199222" y="86242"/>
                </a:lnTo>
                <a:lnTo>
                  <a:pt x="212991" y="84227"/>
                </a:lnTo>
                <a:lnTo>
                  <a:pt x="357235" y="84227"/>
                </a:lnTo>
                <a:lnTo>
                  <a:pt x="356723" y="81083"/>
                </a:lnTo>
                <a:lnTo>
                  <a:pt x="334143" y="36373"/>
                </a:lnTo>
                <a:lnTo>
                  <a:pt x="293525" y="9282"/>
                </a:lnTo>
                <a:lnTo>
                  <a:pt x="255310" y="1477"/>
                </a:lnTo>
                <a:lnTo>
                  <a:pt x="240094" y="362"/>
                </a:lnTo>
                <a:lnTo>
                  <a:pt x="223543" y="0"/>
                </a:lnTo>
                <a:close/>
              </a:path>
              <a:path w="360045" h="546735">
                <a:moveTo>
                  <a:pt x="357235" y="84227"/>
                </a:moveTo>
                <a:lnTo>
                  <a:pt x="223024" y="84227"/>
                </a:lnTo>
                <a:lnTo>
                  <a:pt x="230060" y="86640"/>
                </a:lnTo>
                <a:lnTo>
                  <a:pt x="234061" y="91580"/>
                </a:lnTo>
                <a:lnTo>
                  <a:pt x="238074" y="96482"/>
                </a:lnTo>
                <a:lnTo>
                  <a:pt x="240093" y="103073"/>
                </a:lnTo>
                <a:lnTo>
                  <a:pt x="240030" y="114612"/>
                </a:lnTo>
                <a:lnTo>
                  <a:pt x="182422" y="431602"/>
                </a:lnTo>
                <a:lnTo>
                  <a:pt x="145859" y="462534"/>
                </a:lnTo>
                <a:lnTo>
                  <a:pt x="291216" y="462534"/>
                </a:lnTo>
                <a:lnTo>
                  <a:pt x="307376" y="422114"/>
                </a:lnTo>
                <a:lnTo>
                  <a:pt x="356133" y="153607"/>
                </a:lnTo>
                <a:lnTo>
                  <a:pt x="357581" y="146279"/>
                </a:lnTo>
                <a:lnTo>
                  <a:pt x="358584" y="139078"/>
                </a:lnTo>
                <a:lnTo>
                  <a:pt x="359079" y="132220"/>
                </a:lnTo>
                <a:lnTo>
                  <a:pt x="359558" y="124847"/>
                </a:lnTo>
                <a:lnTo>
                  <a:pt x="359816" y="118682"/>
                </a:lnTo>
                <a:lnTo>
                  <a:pt x="359775" y="108395"/>
                </a:lnTo>
                <a:lnTo>
                  <a:pt x="358871" y="94283"/>
                </a:lnTo>
                <a:lnTo>
                  <a:pt x="357235" y="84227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bk object 30"/>
          <p:cNvSpPr/>
          <p:nvPr/>
        </p:nvSpPr>
        <p:spPr>
          <a:xfrm>
            <a:off x="3509633" y="4292069"/>
            <a:ext cx="433705" cy="536575"/>
          </a:xfrm>
          <a:custGeom>
            <a:avLst/>
            <a:gdLst/>
            <a:ahLst/>
            <a:cxnLst/>
            <a:rect l="l" t="t" r="r" b="b"/>
            <a:pathLst>
              <a:path w="433704" h="536575">
                <a:moveTo>
                  <a:pt x="433679" y="0"/>
                </a:moveTo>
                <a:lnTo>
                  <a:pt x="133743" y="0"/>
                </a:lnTo>
                <a:lnTo>
                  <a:pt x="82091" y="288990"/>
                </a:lnTo>
                <a:lnTo>
                  <a:pt x="77960" y="311165"/>
                </a:lnTo>
                <a:lnTo>
                  <a:pt x="69255" y="350196"/>
                </a:lnTo>
                <a:lnTo>
                  <a:pt x="55094" y="395442"/>
                </a:lnTo>
                <a:lnTo>
                  <a:pt x="34177" y="430937"/>
                </a:lnTo>
                <a:lnTo>
                  <a:pt x="16979" y="438924"/>
                </a:lnTo>
                <a:lnTo>
                  <a:pt x="0" y="536460"/>
                </a:lnTo>
                <a:lnTo>
                  <a:pt x="49492" y="531904"/>
                </a:lnTo>
                <a:lnTo>
                  <a:pt x="96012" y="514983"/>
                </a:lnTo>
                <a:lnTo>
                  <a:pt x="131296" y="485457"/>
                </a:lnTo>
                <a:lnTo>
                  <a:pt x="157235" y="441398"/>
                </a:lnTo>
                <a:lnTo>
                  <a:pt x="170525" y="404802"/>
                </a:lnTo>
                <a:lnTo>
                  <a:pt x="180588" y="362486"/>
                </a:lnTo>
                <a:lnTo>
                  <a:pt x="188967" y="319400"/>
                </a:lnTo>
                <a:lnTo>
                  <a:pt x="194945" y="285292"/>
                </a:lnTo>
                <a:lnTo>
                  <a:pt x="231025" y="79819"/>
                </a:lnTo>
                <a:lnTo>
                  <a:pt x="419559" y="79819"/>
                </a:lnTo>
                <a:lnTo>
                  <a:pt x="433679" y="0"/>
                </a:lnTo>
                <a:close/>
              </a:path>
              <a:path w="433704" h="536575">
                <a:moveTo>
                  <a:pt x="419559" y="79819"/>
                </a:moveTo>
                <a:lnTo>
                  <a:pt x="231025" y="79819"/>
                </a:lnTo>
                <a:lnTo>
                  <a:pt x="296011" y="79882"/>
                </a:lnTo>
                <a:lnTo>
                  <a:pt x="217970" y="526097"/>
                </a:lnTo>
                <a:lnTo>
                  <a:pt x="340614" y="526097"/>
                </a:lnTo>
                <a:lnTo>
                  <a:pt x="419559" y="79819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bk object 31"/>
          <p:cNvSpPr/>
          <p:nvPr/>
        </p:nvSpPr>
        <p:spPr>
          <a:xfrm>
            <a:off x="3905649" y="4281815"/>
            <a:ext cx="360045" cy="546735"/>
          </a:xfrm>
          <a:custGeom>
            <a:avLst/>
            <a:gdLst/>
            <a:ahLst/>
            <a:cxnLst/>
            <a:rect l="l" t="t" r="r" b="b"/>
            <a:pathLst>
              <a:path w="360045" h="546735">
                <a:moveTo>
                  <a:pt x="223559" y="0"/>
                </a:moveTo>
                <a:lnTo>
                  <a:pt x="182008" y="3982"/>
                </a:lnTo>
                <a:lnTo>
                  <a:pt x="134590" y="19586"/>
                </a:lnTo>
                <a:lnTo>
                  <a:pt x="96029" y="47338"/>
                </a:lnTo>
                <a:lnTo>
                  <a:pt x="67245" y="87205"/>
                </a:lnTo>
                <a:lnTo>
                  <a:pt x="52441" y="124848"/>
                </a:lnTo>
                <a:lnTo>
                  <a:pt x="3644" y="393016"/>
                </a:lnTo>
                <a:lnTo>
                  <a:pt x="2197" y="400407"/>
                </a:lnTo>
                <a:lnTo>
                  <a:pt x="1231" y="407544"/>
                </a:lnTo>
                <a:lnTo>
                  <a:pt x="235" y="421133"/>
                </a:lnTo>
                <a:lnTo>
                  <a:pt x="0" y="427776"/>
                </a:lnTo>
                <a:lnTo>
                  <a:pt x="22" y="436566"/>
                </a:lnTo>
                <a:lnTo>
                  <a:pt x="6417" y="476382"/>
                </a:lnTo>
                <a:lnTo>
                  <a:pt x="34836" y="518297"/>
                </a:lnTo>
                <a:lnTo>
                  <a:pt x="77889" y="540296"/>
                </a:lnTo>
                <a:lnTo>
                  <a:pt x="118740" y="546304"/>
                </a:lnTo>
                <a:lnTo>
                  <a:pt x="134475" y="546702"/>
                </a:lnTo>
                <a:lnTo>
                  <a:pt x="147827" y="546282"/>
                </a:lnTo>
                <a:lnTo>
                  <a:pt x="185554" y="540881"/>
                </a:lnTo>
                <a:lnTo>
                  <a:pt x="232401" y="522484"/>
                </a:lnTo>
                <a:lnTo>
                  <a:pt x="264031" y="499736"/>
                </a:lnTo>
                <a:lnTo>
                  <a:pt x="291184" y="462535"/>
                </a:lnTo>
                <a:lnTo>
                  <a:pt x="136131" y="462535"/>
                </a:lnTo>
                <a:lnTo>
                  <a:pt x="129374" y="460072"/>
                </a:lnTo>
                <a:lnTo>
                  <a:pt x="121615" y="450229"/>
                </a:lnTo>
                <a:lnTo>
                  <a:pt x="119672" y="443574"/>
                </a:lnTo>
                <a:lnTo>
                  <a:pt x="119672" y="421133"/>
                </a:lnTo>
                <a:lnTo>
                  <a:pt x="172351" y="125604"/>
                </a:lnTo>
                <a:lnTo>
                  <a:pt x="199203" y="86247"/>
                </a:lnTo>
                <a:lnTo>
                  <a:pt x="212991" y="84228"/>
                </a:lnTo>
                <a:lnTo>
                  <a:pt x="357210" y="84228"/>
                </a:lnTo>
                <a:lnTo>
                  <a:pt x="356700" y="81093"/>
                </a:lnTo>
                <a:lnTo>
                  <a:pt x="334126" y="36379"/>
                </a:lnTo>
                <a:lnTo>
                  <a:pt x="293495" y="9286"/>
                </a:lnTo>
                <a:lnTo>
                  <a:pt x="255299" y="1478"/>
                </a:lnTo>
                <a:lnTo>
                  <a:pt x="240096" y="363"/>
                </a:lnTo>
                <a:lnTo>
                  <a:pt x="223559" y="0"/>
                </a:lnTo>
                <a:close/>
              </a:path>
              <a:path w="360045" h="546735">
                <a:moveTo>
                  <a:pt x="357210" y="84228"/>
                </a:moveTo>
                <a:lnTo>
                  <a:pt x="223050" y="84228"/>
                </a:lnTo>
                <a:lnTo>
                  <a:pt x="230035" y="86641"/>
                </a:lnTo>
                <a:lnTo>
                  <a:pt x="238112" y="96483"/>
                </a:lnTo>
                <a:lnTo>
                  <a:pt x="240080" y="103075"/>
                </a:lnTo>
                <a:lnTo>
                  <a:pt x="240020" y="114614"/>
                </a:lnTo>
                <a:lnTo>
                  <a:pt x="239685" y="118683"/>
                </a:lnTo>
                <a:lnTo>
                  <a:pt x="182452" y="431621"/>
                </a:lnTo>
                <a:lnTo>
                  <a:pt x="145859" y="462535"/>
                </a:lnTo>
                <a:lnTo>
                  <a:pt x="291184" y="462535"/>
                </a:lnTo>
                <a:lnTo>
                  <a:pt x="307336" y="422115"/>
                </a:lnTo>
                <a:lnTo>
                  <a:pt x="356108" y="153608"/>
                </a:lnTo>
                <a:lnTo>
                  <a:pt x="357593" y="146280"/>
                </a:lnTo>
                <a:lnTo>
                  <a:pt x="358559" y="139079"/>
                </a:lnTo>
                <a:lnTo>
                  <a:pt x="359016" y="132221"/>
                </a:lnTo>
                <a:lnTo>
                  <a:pt x="359493" y="125604"/>
                </a:lnTo>
                <a:lnTo>
                  <a:pt x="359791" y="118683"/>
                </a:lnTo>
                <a:lnTo>
                  <a:pt x="359750" y="108409"/>
                </a:lnTo>
                <a:lnTo>
                  <a:pt x="358847" y="94295"/>
                </a:lnTo>
                <a:lnTo>
                  <a:pt x="357210" y="84228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bk object 32"/>
          <p:cNvSpPr/>
          <p:nvPr/>
        </p:nvSpPr>
        <p:spPr>
          <a:xfrm>
            <a:off x="4182013" y="4292093"/>
            <a:ext cx="446405" cy="606425"/>
          </a:xfrm>
          <a:custGeom>
            <a:avLst/>
            <a:gdLst/>
            <a:ahLst/>
            <a:cxnLst/>
            <a:rect l="l" t="t" r="r" b="b"/>
            <a:pathLst>
              <a:path w="446404" h="606425">
                <a:moveTo>
                  <a:pt x="446239" y="0"/>
                </a:moveTo>
                <a:lnTo>
                  <a:pt x="146303" y="0"/>
                </a:lnTo>
                <a:lnTo>
                  <a:pt x="96278" y="281629"/>
                </a:lnTo>
                <a:lnTo>
                  <a:pt x="92933" y="299555"/>
                </a:lnTo>
                <a:lnTo>
                  <a:pt x="83226" y="346864"/>
                </a:lnTo>
                <a:lnTo>
                  <a:pt x="74002" y="384498"/>
                </a:lnTo>
                <a:lnTo>
                  <a:pt x="59672" y="425845"/>
                </a:lnTo>
                <a:lnTo>
                  <a:pt x="28054" y="447065"/>
                </a:lnTo>
                <a:lnTo>
                  <a:pt x="0" y="605878"/>
                </a:lnTo>
                <a:lnTo>
                  <a:pt x="113017" y="605878"/>
                </a:lnTo>
                <a:lnTo>
                  <a:pt x="127063" y="526808"/>
                </a:lnTo>
                <a:lnTo>
                  <a:pt x="371482" y="526808"/>
                </a:lnTo>
                <a:lnTo>
                  <a:pt x="385241" y="447090"/>
                </a:lnTo>
                <a:lnTo>
                  <a:pt x="367245" y="447090"/>
                </a:lnTo>
                <a:lnTo>
                  <a:pt x="244513" y="447065"/>
                </a:lnTo>
                <a:lnTo>
                  <a:pt x="159340" y="442458"/>
                </a:lnTo>
                <a:lnTo>
                  <a:pt x="165404" y="433078"/>
                </a:lnTo>
                <a:lnTo>
                  <a:pt x="171086" y="422286"/>
                </a:lnTo>
                <a:lnTo>
                  <a:pt x="184687" y="385787"/>
                </a:lnTo>
                <a:lnTo>
                  <a:pt x="196457" y="340826"/>
                </a:lnTo>
                <a:lnTo>
                  <a:pt x="205144" y="300514"/>
                </a:lnTo>
                <a:lnTo>
                  <a:pt x="243522" y="79794"/>
                </a:lnTo>
                <a:lnTo>
                  <a:pt x="432141" y="79794"/>
                </a:lnTo>
                <a:lnTo>
                  <a:pt x="446239" y="0"/>
                </a:lnTo>
                <a:close/>
              </a:path>
              <a:path w="446404" h="606425">
                <a:moveTo>
                  <a:pt x="371482" y="526808"/>
                </a:moveTo>
                <a:lnTo>
                  <a:pt x="257809" y="526808"/>
                </a:lnTo>
                <a:lnTo>
                  <a:pt x="243763" y="605878"/>
                </a:lnTo>
                <a:lnTo>
                  <a:pt x="357835" y="605878"/>
                </a:lnTo>
                <a:lnTo>
                  <a:pt x="371482" y="526808"/>
                </a:lnTo>
                <a:close/>
              </a:path>
              <a:path w="446404" h="606425">
                <a:moveTo>
                  <a:pt x="432141" y="79794"/>
                </a:moveTo>
                <a:lnTo>
                  <a:pt x="243522" y="79794"/>
                </a:lnTo>
                <a:lnTo>
                  <a:pt x="308762" y="79857"/>
                </a:lnTo>
                <a:lnTo>
                  <a:pt x="244513" y="447065"/>
                </a:lnTo>
                <a:lnTo>
                  <a:pt x="367250" y="447065"/>
                </a:lnTo>
                <a:lnTo>
                  <a:pt x="432141" y="79794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bk object 33"/>
          <p:cNvSpPr/>
          <p:nvPr/>
        </p:nvSpPr>
        <p:spPr>
          <a:xfrm>
            <a:off x="4566892" y="4292071"/>
            <a:ext cx="215900" cy="527050"/>
          </a:xfrm>
          <a:custGeom>
            <a:avLst/>
            <a:gdLst/>
            <a:ahLst/>
            <a:cxnLst/>
            <a:rect l="l" t="t" r="r" b="b"/>
            <a:pathLst>
              <a:path w="215900" h="527050">
                <a:moveTo>
                  <a:pt x="215722" y="0"/>
                </a:moveTo>
                <a:lnTo>
                  <a:pt x="93078" y="0"/>
                </a:lnTo>
                <a:lnTo>
                  <a:pt x="0" y="526834"/>
                </a:lnTo>
                <a:lnTo>
                  <a:pt x="122669" y="526834"/>
                </a:lnTo>
                <a:lnTo>
                  <a:pt x="215722" y="0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bk object 34"/>
          <p:cNvSpPr/>
          <p:nvPr/>
        </p:nvSpPr>
        <p:spPr>
          <a:xfrm>
            <a:off x="4710944" y="4292091"/>
            <a:ext cx="598170" cy="527050"/>
          </a:xfrm>
          <a:custGeom>
            <a:avLst/>
            <a:gdLst/>
            <a:ahLst/>
            <a:cxnLst/>
            <a:rect l="l" t="t" r="r" b="b"/>
            <a:pathLst>
              <a:path w="598170" h="527050">
                <a:moveTo>
                  <a:pt x="210565" y="0"/>
                </a:moveTo>
                <a:lnTo>
                  <a:pt x="93840" y="0"/>
                </a:lnTo>
                <a:lnTo>
                  <a:pt x="129324" y="232397"/>
                </a:lnTo>
                <a:lnTo>
                  <a:pt x="0" y="526834"/>
                </a:lnTo>
                <a:lnTo>
                  <a:pt x="121208" y="526834"/>
                </a:lnTo>
                <a:lnTo>
                  <a:pt x="238658" y="260096"/>
                </a:lnTo>
                <a:lnTo>
                  <a:pt x="481920" y="260096"/>
                </a:lnTo>
                <a:lnTo>
                  <a:pt x="480041" y="238696"/>
                </a:lnTo>
                <a:lnTo>
                  <a:pt x="240918" y="238696"/>
                </a:lnTo>
                <a:lnTo>
                  <a:pt x="210565" y="0"/>
                </a:lnTo>
                <a:close/>
              </a:path>
              <a:path w="598170" h="527050">
                <a:moveTo>
                  <a:pt x="362750" y="260096"/>
                </a:moveTo>
                <a:lnTo>
                  <a:pt x="238658" y="260096"/>
                </a:lnTo>
                <a:lnTo>
                  <a:pt x="191363" y="526834"/>
                </a:lnTo>
                <a:lnTo>
                  <a:pt x="314032" y="526834"/>
                </a:lnTo>
                <a:lnTo>
                  <a:pt x="362750" y="260096"/>
                </a:lnTo>
                <a:close/>
              </a:path>
              <a:path w="598170" h="527050">
                <a:moveTo>
                  <a:pt x="481920" y="260096"/>
                </a:moveTo>
                <a:lnTo>
                  <a:pt x="362750" y="260096"/>
                </a:lnTo>
                <a:lnTo>
                  <a:pt x="384213" y="526834"/>
                </a:lnTo>
                <a:lnTo>
                  <a:pt x="505345" y="526834"/>
                </a:lnTo>
                <a:lnTo>
                  <a:pt x="481920" y="260096"/>
                </a:lnTo>
                <a:close/>
              </a:path>
              <a:path w="598170" h="527050">
                <a:moveTo>
                  <a:pt x="407136" y="0"/>
                </a:moveTo>
                <a:lnTo>
                  <a:pt x="284492" y="0"/>
                </a:lnTo>
                <a:lnTo>
                  <a:pt x="240918" y="238696"/>
                </a:lnTo>
                <a:lnTo>
                  <a:pt x="365010" y="238696"/>
                </a:lnTo>
                <a:lnTo>
                  <a:pt x="407136" y="0"/>
                </a:lnTo>
                <a:close/>
              </a:path>
              <a:path w="598170" h="527050">
                <a:moveTo>
                  <a:pt x="597738" y="0"/>
                </a:moveTo>
                <a:lnTo>
                  <a:pt x="481063" y="0"/>
                </a:lnTo>
                <a:lnTo>
                  <a:pt x="365010" y="238696"/>
                </a:lnTo>
                <a:lnTo>
                  <a:pt x="480041" y="238696"/>
                </a:lnTo>
                <a:lnTo>
                  <a:pt x="479488" y="232397"/>
                </a:lnTo>
                <a:lnTo>
                  <a:pt x="597738" y="0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bk object 35"/>
          <p:cNvSpPr/>
          <p:nvPr/>
        </p:nvSpPr>
        <p:spPr>
          <a:xfrm>
            <a:off x="5239955" y="4292071"/>
            <a:ext cx="403860" cy="527050"/>
          </a:xfrm>
          <a:custGeom>
            <a:avLst/>
            <a:gdLst/>
            <a:ahLst/>
            <a:cxnLst/>
            <a:rect l="l" t="t" r="r" b="b"/>
            <a:pathLst>
              <a:path w="403860" h="527050">
                <a:moveTo>
                  <a:pt x="354899" y="274904"/>
                </a:moveTo>
                <a:lnTo>
                  <a:pt x="167182" y="274904"/>
                </a:lnTo>
                <a:lnTo>
                  <a:pt x="232397" y="275018"/>
                </a:lnTo>
                <a:lnTo>
                  <a:pt x="187909" y="526897"/>
                </a:lnTo>
                <a:lnTo>
                  <a:pt x="310438" y="526834"/>
                </a:lnTo>
                <a:lnTo>
                  <a:pt x="354899" y="274904"/>
                </a:lnTo>
                <a:close/>
              </a:path>
              <a:path w="403860" h="527050">
                <a:moveTo>
                  <a:pt x="216052" y="0"/>
                </a:moveTo>
                <a:lnTo>
                  <a:pt x="93243" y="0"/>
                </a:lnTo>
                <a:lnTo>
                  <a:pt x="0" y="526834"/>
                </a:lnTo>
                <a:lnTo>
                  <a:pt x="122694" y="526834"/>
                </a:lnTo>
                <a:lnTo>
                  <a:pt x="167182" y="274904"/>
                </a:lnTo>
                <a:lnTo>
                  <a:pt x="354899" y="274904"/>
                </a:lnTo>
                <a:lnTo>
                  <a:pt x="368964" y="195211"/>
                </a:lnTo>
                <a:lnTo>
                  <a:pt x="246583" y="195211"/>
                </a:lnTo>
                <a:lnTo>
                  <a:pt x="181254" y="195160"/>
                </a:lnTo>
                <a:lnTo>
                  <a:pt x="216052" y="0"/>
                </a:lnTo>
                <a:close/>
              </a:path>
              <a:path w="403860" h="527050">
                <a:moveTo>
                  <a:pt x="403415" y="0"/>
                </a:moveTo>
                <a:lnTo>
                  <a:pt x="280987" y="101"/>
                </a:lnTo>
                <a:lnTo>
                  <a:pt x="246583" y="195211"/>
                </a:lnTo>
                <a:lnTo>
                  <a:pt x="368964" y="195211"/>
                </a:lnTo>
                <a:lnTo>
                  <a:pt x="403415" y="0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bk object 36"/>
          <p:cNvSpPr/>
          <p:nvPr/>
        </p:nvSpPr>
        <p:spPr>
          <a:xfrm>
            <a:off x="5582743" y="4292071"/>
            <a:ext cx="430530" cy="527050"/>
          </a:xfrm>
          <a:custGeom>
            <a:avLst/>
            <a:gdLst/>
            <a:ahLst/>
            <a:cxnLst/>
            <a:rect l="l" t="t" r="r" b="b"/>
            <a:pathLst>
              <a:path w="430529" h="527050">
                <a:moveTo>
                  <a:pt x="193700" y="0"/>
                </a:moveTo>
                <a:lnTo>
                  <a:pt x="93179" y="0"/>
                </a:lnTo>
                <a:lnTo>
                  <a:pt x="0" y="526834"/>
                </a:lnTo>
                <a:lnTo>
                  <a:pt x="155968" y="526834"/>
                </a:lnTo>
                <a:lnTo>
                  <a:pt x="211477" y="373964"/>
                </a:lnTo>
                <a:lnTo>
                  <a:pt x="127304" y="373964"/>
                </a:lnTo>
                <a:lnTo>
                  <a:pt x="193700" y="0"/>
                </a:lnTo>
                <a:close/>
              </a:path>
              <a:path w="430529" h="527050">
                <a:moveTo>
                  <a:pt x="413230" y="95376"/>
                </a:moveTo>
                <a:lnTo>
                  <a:pt x="312635" y="95376"/>
                </a:lnTo>
                <a:lnTo>
                  <a:pt x="236512" y="526834"/>
                </a:lnTo>
                <a:lnTo>
                  <a:pt x="336981" y="526834"/>
                </a:lnTo>
                <a:lnTo>
                  <a:pt x="413230" y="95376"/>
                </a:lnTo>
                <a:close/>
              </a:path>
              <a:path w="430529" h="527050">
                <a:moveTo>
                  <a:pt x="430085" y="0"/>
                </a:moveTo>
                <a:lnTo>
                  <a:pt x="261556" y="0"/>
                </a:lnTo>
                <a:lnTo>
                  <a:pt x="127304" y="373964"/>
                </a:lnTo>
                <a:lnTo>
                  <a:pt x="211477" y="373964"/>
                </a:lnTo>
                <a:lnTo>
                  <a:pt x="312635" y="95376"/>
                </a:lnTo>
                <a:lnTo>
                  <a:pt x="413230" y="95376"/>
                </a:lnTo>
                <a:lnTo>
                  <a:pt x="430085" y="0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bk object 37"/>
          <p:cNvSpPr/>
          <p:nvPr/>
        </p:nvSpPr>
        <p:spPr>
          <a:xfrm>
            <a:off x="5952166" y="4167248"/>
            <a:ext cx="430530" cy="652145"/>
          </a:xfrm>
          <a:custGeom>
            <a:avLst/>
            <a:gdLst/>
            <a:ahLst/>
            <a:cxnLst/>
            <a:rect l="l" t="t" r="r" b="b"/>
            <a:pathLst>
              <a:path w="430529" h="652145">
                <a:moveTo>
                  <a:pt x="209181" y="25"/>
                </a:moveTo>
                <a:lnTo>
                  <a:pt x="166344" y="25"/>
                </a:lnTo>
                <a:lnTo>
                  <a:pt x="166409" y="9965"/>
                </a:lnTo>
                <a:lnTo>
                  <a:pt x="172734" y="51756"/>
                </a:lnTo>
                <a:lnTo>
                  <a:pt x="199197" y="83783"/>
                </a:lnTo>
                <a:lnTo>
                  <a:pt x="247153" y="97568"/>
                </a:lnTo>
                <a:lnTo>
                  <a:pt x="263758" y="98063"/>
                </a:lnTo>
                <a:lnTo>
                  <a:pt x="276153" y="96987"/>
                </a:lnTo>
                <a:lnTo>
                  <a:pt x="323733" y="82182"/>
                </a:lnTo>
                <a:lnTo>
                  <a:pt x="356828" y="58760"/>
                </a:lnTo>
                <a:lnTo>
                  <a:pt x="370132" y="40480"/>
                </a:lnTo>
                <a:lnTo>
                  <a:pt x="264992" y="40480"/>
                </a:lnTo>
                <a:lnTo>
                  <a:pt x="251284" y="39220"/>
                </a:lnTo>
                <a:lnTo>
                  <a:pt x="239278" y="36650"/>
                </a:lnTo>
                <a:lnTo>
                  <a:pt x="228823" y="32705"/>
                </a:lnTo>
                <a:lnTo>
                  <a:pt x="217902" y="24773"/>
                </a:lnTo>
                <a:lnTo>
                  <a:pt x="211359" y="13876"/>
                </a:lnTo>
                <a:lnTo>
                  <a:pt x="209181" y="25"/>
                </a:lnTo>
                <a:close/>
              </a:path>
              <a:path w="430529" h="652145">
                <a:moveTo>
                  <a:pt x="384340" y="0"/>
                </a:moveTo>
                <a:lnTo>
                  <a:pt x="336557" y="9965"/>
                </a:lnTo>
                <a:lnTo>
                  <a:pt x="329445" y="18931"/>
                </a:lnTo>
                <a:lnTo>
                  <a:pt x="319183" y="27186"/>
                </a:lnTo>
                <a:lnTo>
                  <a:pt x="304863" y="35126"/>
                </a:lnTo>
                <a:lnTo>
                  <a:pt x="293777" y="38172"/>
                </a:lnTo>
                <a:lnTo>
                  <a:pt x="280734" y="39961"/>
                </a:lnTo>
                <a:lnTo>
                  <a:pt x="264992" y="40480"/>
                </a:lnTo>
                <a:lnTo>
                  <a:pt x="370132" y="40480"/>
                </a:lnTo>
                <a:lnTo>
                  <a:pt x="371499" y="38297"/>
                </a:lnTo>
                <a:lnTo>
                  <a:pt x="377002" y="26544"/>
                </a:lnTo>
                <a:lnTo>
                  <a:pt x="381283" y="13778"/>
                </a:lnTo>
                <a:lnTo>
                  <a:pt x="384340" y="0"/>
                </a:lnTo>
                <a:close/>
              </a:path>
              <a:path w="430529" h="652145">
                <a:moveTo>
                  <a:pt x="193560" y="124815"/>
                </a:moveTo>
                <a:lnTo>
                  <a:pt x="93129" y="124815"/>
                </a:lnTo>
                <a:lnTo>
                  <a:pt x="0" y="651662"/>
                </a:lnTo>
                <a:lnTo>
                  <a:pt x="155930" y="651662"/>
                </a:lnTo>
                <a:lnTo>
                  <a:pt x="211444" y="498779"/>
                </a:lnTo>
                <a:lnTo>
                  <a:pt x="127330" y="498779"/>
                </a:lnTo>
                <a:lnTo>
                  <a:pt x="193560" y="124815"/>
                </a:lnTo>
                <a:close/>
              </a:path>
              <a:path w="430529" h="652145">
                <a:moveTo>
                  <a:pt x="413194" y="220205"/>
                </a:moveTo>
                <a:lnTo>
                  <a:pt x="312597" y="220205"/>
                </a:lnTo>
                <a:lnTo>
                  <a:pt x="236448" y="651662"/>
                </a:lnTo>
                <a:lnTo>
                  <a:pt x="336969" y="651662"/>
                </a:lnTo>
                <a:lnTo>
                  <a:pt x="413194" y="220205"/>
                </a:lnTo>
                <a:close/>
              </a:path>
              <a:path w="430529" h="652145">
                <a:moveTo>
                  <a:pt x="430047" y="124815"/>
                </a:moveTo>
                <a:lnTo>
                  <a:pt x="261505" y="124815"/>
                </a:lnTo>
                <a:lnTo>
                  <a:pt x="127330" y="498779"/>
                </a:lnTo>
                <a:lnTo>
                  <a:pt x="211444" y="498779"/>
                </a:lnTo>
                <a:lnTo>
                  <a:pt x="312597" y="220205"/>
                </a:lnTo>
                <a:lnTo>
                  <a:pt x="413194" y="220205"/>
                </a:lnTo>
                <a:lnTo>
                  <a:pt x="430047" y="124815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bk object 38"/>
          <p:cNvSpPr/>
          <p:nvPr/>
        </p:nvSpPr>
        <p:spPr>
          <a:xfrm>
            <a:off x="6493084" y="4292071"/>
            <a:ext cx="403860" cy="527050"/>
          </a:xfrm>
          <a:custGeom>
            <a:avLst/>
            <a:gdLst/>
            <a:ahLst/>
            <a:cxnLst/>
            <a:rect l="l" t="t" r="r" b="b"/>
            <a:pathLst>
              <a:path w="403859" h="527050">
                <a:moveTo>
                  <a:pt x="403351" y="0"/>
                </a:moveTo>
                <a:lnTo>
                  <a:pt x="93014" y="0"/>
                </a:lnTo>
                <a:lnTo>
                  <a:pt x="0" y="526834"/>
                </a:lnTo>
                <a:lnTo>
                  <a:pt x="122313" y="526834"/>
                </a:lnTo>
                <a:lnTo>
                  <a:pt x="200748" y="79794"/>
                </a:lnTo>
                <a:lnTo>
                  <a:pt x="389256" y="79794"/>
                </a:lnTo>
                <a:lnTo>
                  <a:pt x="403351" y="0"/>
                </a:lnTo>
                <a:close/>
              </a:path>
              <a:path w="403859" h="527050">
                <a:moveTo>
                  <a:pt x="389256" y="79794"/>
                </a:moveTo>
                <a:lnTo>
                  <a:pt x="200748" y="79794"/>
                </a:lnTo>
                <a:lnTo>
                  <a:pt x="265734" y="79857"/>
                </a:lnTo>
                <a:lnTo>
                  <a:pt x="187591" y="526834"/>
                </a:lnTo>
                <a:lnTo>
                  <a:pt x="310286" y="526834"/>
                </a:lnTo>
                <a:lnTo>
                  <a:pt x="389256" y="79794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bk object 39"/>
          <p:cNvSpPr/>
          <p:nvPr/>
        </p:nvSpPr>
        <p:spPr>
          <a:xfrm>
            <a:off x="6835854" y="4292061"/>
            <a:ext cx="386080" cy="527050"/>
          </a:xfrm>
          <a:custGeom>
            <a:avLst/>
            <a:gdLst/>
            <a:ahLst/>
            <a:cxnLst/>
            <a:rect l="l" t="t" r="r" b="b"/>
            <a:pathLst>
              <a:path w="386079" h="527050">
                <a:moveTo>
                  <a:pt x="243078" y="0"/>
                </a:moveTo>
                <a:lnTo>
                  <a:pt x="93129" y="0"/>
                </a:lnTo>
                <a:lnTo>
                  <a:pt x="0" y="526846"/>
                </a:lnTo>
                <a:lnTo>
                  <a:pt x="122694" y="526846"/>
                </a:lnTo>
                <a:lnTo>
                  <a:pt x="158076" y="322910"/>
                </a:lnTo>
                <a:lnTo>
                  <a:pt x="212871" y="322720"/>
                </a:lnTo>
                <a:lnTo>
                  <a:pt x="251192" y="317751"/>
                </a:lnTo>
                <a:lnTo>
                  <a:pt x="298584" y="300022"/>
                </a:lnTo>
                <a:lnTo>
                  <a:pt x="331185" y="276651"/>
                </a:lnTo>
                <a:lnTo>
                  <a:pt x="353249" y="247624"/>
                </a:lnTo>
                <a:lnTo>
                  <a:pt x="171411" y="247624"/>
                </a:lnTo>
                <a:lnTo>
                  <a:pt x="202438" y="75387"/>
                </a:lnTo>
                <a:lnTo>
                  <a:pt x="384977" y="75387"/>
                </a:lnTo>
                <a:lnTo>
                  <a:pt x="383789" y="65878"/>
                </a:lnTo>
                <a:lnTo>
                  <a:pt x="356775" y="23232"/>
                </a:lnTo>
                <a:lnTo>
                  <a:pt x="315151" y="6188"/>
                </a:lnTo>
                <a:lnTo>
                  <a:pt x="275328" y="990"/>
                </a:lnTo>
                <a:lnTo>
                  <a:pt x="259774" y="247"/>
                </a:lnTo>
                <a:lnTo>
                  <a:pt x="243078" y="0"/>
                </a:lnTo>
                <a:close/>
              </a:path>
              <a:path w="386079" h="527050">
                <a:moveTo>
                  <a:pt x="384977" y="75387"/>
                </a:moveTo>
                <a:lnTo>
                  <a:pt x="202438" y="75387"/>
                </a:lnTo>
                <a:lnTo>
                  <a:pt x="222764" y="75394"/>
                </a:lnTo>
                <a:lnTo>
                  <a:pt x="238407" y="77743"/>
                </a:lnTo>
                <a:lnTo>
                  <a:pt x="249595" y="84412"/>
                </a:lnTo>
                <a:lnTo>
                  <a:pt x="256309" y="95567"/>
                </a:lnTo>
                <a:lnTo>
                  <a:pt x="258532" y="111374"/>
                </a:lnTo>
                <a:lnTo>
                  <a:pt x="257652" y="121527"/>
                </a:lnTo>
                <a:lnTo>
                  <a:pt x="251783" y="162657"/>
                </a:lnTo>
                <a:lnTo>
                  <a:pt x="241949" y="204876"/>
                </a:lnTo>
                <a:lnTo>
                  <a:pt x="218677" y="241969"/>
                </a:lnTo>
                <a:lnTo>
                  <a:pt x="190614" y="247624"/>
                </a:lnTo>
                <a:lnTo>
                  <a:pt x="353249" y="247624"/>
                </a:lnTo>
                <a:lnTo>
                  <a:pt x="366458" y="209143"/>
                </a:lnTo>
                <a:lnTo>
                  <a:pt x="384357" y="106208"/>
                </a:lnTo>
                <a:lnTo>
                  <a:pt x="385549" y="79962"/>
                </a:lnTo>
                <a:lnTo>
                  <a:pt x="384977" y="75387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bk object 40"/>
          <p:cNvSpPr/>
          <p:nvPr/>
        </p:nvSpPr>
        <p:spPr>
          <a:xfrm>
            <a:off x="7128368" y="4292090"/>
            <a:ext cx="351155" cy="527050"/>
          </a:xfrm>
          <a:custGeom>
            <a:avLst/>
            <a:gdLst/>
            <a:ahLst/>
            <a:cxnLst/>
            <a:rect l="l" t="t" r="r" b="b"/>
            <a:pathLst>
              <a:path w="351154" h="527050">
                <a:moveTo>
                  <a:pt x="351053" y="0"/>
                </a:moveTo>
                <a:lnTo>
                  <a:pt x="182511" y="0"/>
                </a:lnTo>
                <a:lnTo>
                  <a:pt x="0" y="526834"/>
                </a:lnTo>
                <a:lnTo>
                  <a:pt x="103428" y="526834"/>
                </a:lnTo>
                <a:lnTo>
                  <a:pt x="146329" y="396862"/>
                </a:lnTo>
                <a:lnTo>
                  <a:pt x="332130" y="396862"/>
                </a:lnTo>
                <a:lnTo>
                  <a:pt x="335939" y="316979"/>
                </a:lnTo>
                <a:lnTo>
                  <a:pt x="173672" y="316979"/>
                </a:lnTo>
                <a:lnTo>
                  <a:pt x="237921" y="82829"/>
                </a:lnTo>
                <a:lnTo>
                  <a:pt x="347103" y="82829"/>
                </a:lnTo>
                <a:lnTo>
                  <a:pt x="351053" y="0"/>
                </a:lnTo>
                <a:close/>
              </a:path>
              <a:path w="351154" h="527050">
                <a:moveTo>
                  <a:pt x="332130" y="396862"/>
                </a:moveTo>
                <a:lnTo>
                  <a:pt x="212775" y="396862"/>
                </a:lnTo>
                <a:lnTo>
                  <a:pt x="203987" y="526834"/>
                </a:lnTo>
                <a:lnTo>
                  <a:pt x="325932" y="526834"/>
                </a:lnTo>
                <a:lnTo>
                  <a:pt x="332130" y="396862"/>
                </a:lnTo>
                <a:close/>
              </a:path>
              <a:path w="351154" h="527050">
                <a:moveTo>
                  <a:pt x="347103" y="82829"/>
                </a:moveTo>
                <a:lnTo>
                  <a:pt x="237921" y="82829"/>
                </a:lnTo>
                <a:lnTo>
                  <a:pt x="218046" y="316979"/>
                </a:lnTo>
                <a:lnTo>
                  <a:pt x="335939" y="316979"/>
                </a:lnTo>
                <a:lnTo>
                  <a:pt x="347103" y="82829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bk object 41"/>
          <p:cNvSpPr/>
          <p:nvPr/>
        </p:nvSpPr>
        <p:spPr>
          <a:xfrm>
            <a:off x="7480846" y="4292071"/>
            <a:ext cx="402590" cy="606425"/>
          </a:xfrm>
          <a:custGeom>
            <a:avLst/>
            <a:gdLst/>
            <a:ahLst/>
            <a:cxnLst/>
            <a:rect l="l" t="t" r="r" b="b"/>
            <a:pathLst>
              <a:path w="402590" h="606425">
                <a:moveTo>
                  <a:pt x="215709" y="0"/>
                </a:moveTo>
                <a:lnTo>
                  <a:pt x="93014" y="0"/>
                </a:lnTo>
                <a:lnTo>
                  <a:pt x="0" y="526834"/>
                </a:lnTo>
                <a:lnTo>
                  <a:pt x="213512" y="526834"/>
                </a:lnTo>
                <a:lnTo>
                  <a:pt x="199504" y="605904"/>
                </a:lnTo>
                <a:lnTo>
                  <a:pt x="313537" y="605904"/>
                </a:lnTo>
                <a:lnTo>
                  <a:pt x="340918" y="447090"/>
                </a:lnTo>
                <a:lnTo>
                  <a:pt x="136779" y="447090"/>
                </a:lnTo>
                <a:lnTo>
                  <a:pt x="215709" y="0"/>
                </a:lnTo>
                <a:close/>
              </a:path>
              <a:path w="402590" h="606425">
                <a:moveTo>
                  <a:pt x="402005" y="0"/>
                </a:moveTo>
                <a:lnTo>
                  <a:pt x="279527" y="101"/>
                </a:lnTo>
                <a:lnTo>
                  <a:pt x="200469" y="447090"/>
                </a:lnTo>
                <a:lnTo>
                  <a:pt x="322897" y="447090"/>
                </a:lnTo>
                <a:lnTo>
                  <a:pt x="402005" y="0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bk object 42"/>
          <p:cNvSpPr/>
          <p:nvPr/>
        </p:nvSpPr>
        <p:spPr>
          <a:xfrm>
            <a:off x="7821467" y="4292071"/>
            <a:ext cx="215900" cy="527050"/>
          </a:xfrm>
          <a:custGeom>
            <a:avLst/>
            <a:gdLst/>
            <a:ahLst/>
            <a:cxnLst/>
            <a:rect l="l" t="t" r="r" b="b"/>
            <a:pathLst>
              <a:path w="215900" h="527050">
                <a:moveTo>
                  <a:pt x="215760" y="0"/>
                </a:moveTo>
                <a:lnTo>
                  <a:pt x="93129" y="0"/>
                </a:lnTo>
                <a:lnTo>
                  <a:pt x="0" y="526834"/>
                </a:lnTo>
                <a:lnTo>
                  <a:pt x="122580" y="526834"/>
                </a:lnTo>
                <a:lnTo>
                  <a:pt x="215760" y="0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bk object 43"/>
          <p:cNvSpPr/>
          <p:nvPr/>
        </p:nvSpPr>
        <p:spPr>
          <a:xfrm>
            <a:off x="7974365" y="4292061"/>
            <a:ext cx="384175" cy="527050"/>
          </a:xfrm>
          <a:custGeom>
            <a:avLst/>
            <a:gdLst/>
            <a:ahLst/>
            <a:cxnLst/>
            <a:rect l="l" t="t" r="r" b="b"/>
            <a:pathLst>
              <a:path w="384175" h="527050">
                <a:moveTo>
                  <a:pt x="217220" y="0"/>
                </a:moveTo>
                <a:lnTo>
                  <a:pt x="93065" y="0"/>
                </a:lnTo>
                <a:lnTo>
                  <a:pt x="0" y="526872"/>
                </a:lnTo>
                <a:lnTo>
                  <a:pt x="142407" y="526719"/>
                </a:lnTo>
                <a:lnTo>
                  <a:pt x="189727" y="524421"/>
                </a:lnTo>
                <a:lnTo>
                  <a:pt x="228397" y="519117"/>
                </a:lnTo>
                <a:lnTo>
                  <a:pt x="267363" y="506829"/>
                </a:lnTo>
                <a:lnTo>
                  <a:pt x="297512" y="481008"/>
                </a:lnTo>
                <a:lnTo>
                  <a:pt x="314878" y="451548"/>
                </a:lnTo>
                <a:lnTo>
                  <a:pt x="143382" y="451548"/>
                </a:lnTo>
                <a:lnTo>
                  <a:pt x="138963" y="451307"/>
                </a:lnTo>
                <a:lnTo>
                  <a:pt x="136016" y="450761"/>
                </a:lnTo>
                <a:lnTo>
                  <a:pt x="164782" y="289039"/>
                </a:lnTo>
                <a:lnTo>
                  <a:pt x="337526" y="289039"/>
                </a:lnTo>
                <a:lnTo>
                  <a:pt x="336844" y="286890"/>
                </a:lnTo>
                <a:lnTo>
                  <a:pt x="301262" y="254148"/>
                </a:lnTo>
                <a:lnTo>
                  <a:pt x="271906" y="250507"/>
                </a:lnTo>
                <a:lnTo>
                  <a:pt x="271996" y="245343"/>
                </a:lnTo>
                <a:lnTo>
                  <a:pt x="311497" y="235852"/>
                </a:lnTo>
                <a:lnTo>
                  <a:pt x="342850" y="214299"/>
                </a:lnTo>
                <a:lnTo>
                  <a:pt x="178092" y="214299"/>
                </a:lnTo>
                <a:lnTo>
                  <a:pt x="202412" y="75387"/>
                </a:lnTo>
                <a:lnTo>
                  <a:pt x="383202" y="75387"/>
                </a:lnTo>
                <a:lnTo>
                  <a:pt x="382395" y="68124"/>
                </a:lnTo>
                <a:lnTo>
                  <a:pt x="366414" y="32704"/>
                </a:lnTo>
                <a:lnTo>
                  <a:pt x="333182" y="10279"/>
                </a:lnTo>
                <a:lnTo>
                  <a:pt x="295166" y="3194"/>
                </a:lnTo>
                <a:lnTo>
                  <a:pt x="252449" y="513"/>
                </a:lnTo>
                <a:lnTo>
                  <a:pt x="235509" y="128"/>
                </a:lnTo>
                <a:lnTo>
                  <a:pt x="217220" y="0"/>
                </a:lnTo>
                <a:close/>
              </a:path>
              <a:path w="384175" h="527050">
                <a:moveTo>
                  <a:pt x="337526" y="289039"/>
                </a:moveTo>
                <a:lnTo>
                  <a:pt x="164782" y="289039"/>
                </a:lnTo>
                <a:lnTo>
                  <a:pt x="166629" y="289043"/>
                </a:lnTo>
                <a:lnTo>
                  <a:pt x="181324" y="289551"/>
                </a:lnTo>
                <a:lnTo>
                  <a:pt x="219583" y="311755"/>
                </a:lnTo>
                <a:lnTo>
                  <a:pt x="220678" y="330493"/>
                </a:lnTo>
                <a:lnTo>
                  <a:pt x="219720" y="341055"/>
                </a:lnTo>
                <a:lnTo>
                  <a:pt x="211941" y="387228"/>
                </a:lnTo>
                <a:lnTo>
                  <a:pt x="196279" y="430838"/>
                </a:lnTo>
                <a:lnTo>
                  <a:pt x="149263" y="451548"/>
                </a:lnTo>
                <a:lnTo>
                  <a:pt x="314878" y="451548"/>
                </a:lnTo>
                <a:lnTo>
                  <a:pt x="330099" y="408023"/>
                </a:lnTo>
                <a:lnTo>
                  <a:pt x="339301" y="362903"/>
                </a:lnTo>
                <a:lnTo>
                  <a:pt x="342478" y="311457"/>
                </a:lnTo>
                <a:lnTo>
                  <a:pt x="340589" y="298684"/>
                </a:lnTo>
                <a:lnTo>
                  <a:pt x="337526" y="289039"/>
                </a:lnTo>
                <a:close/>
              </a:path>
              <a:path w="384175" h="527050">
                <a:moveTo>
                  <a:pt x="383202" y="75387"/>
                </a:moveTo>
                <a:lnTo>
                  <a:pt x="202412" y="75387"/>
                </a:lnTo>
                <a:lnTo>
                  <a:pt x="216018" y="75812"/>
                </a:lnTo>
                <a:lnTo>
                  <a:pt x="229478" y="77502"/>
                </a:lnTo>
                <a:lnTo>
                  <a:pt x="240830" y="80710"/>
                </a:lnTo>
                <a:lnTo>
                  <a:pt x="250411" y="85676"/>
                </a:lnTo>
                <a:lnTo>
                  <a:pt x="257144" y="95850"/>
                </a:lnTo>
                <a:lnTo>
                  <a:pt x="259397" y="110223"/>
                </a:lnTo>
                <a:lnTo>
                  <a:pt x="259397" y="113550"/>
                </a:lnTo>
                <a:lnTo>
                  <a:pt x="253188" y="153925"/>
                </a:lnTo>
                <a:lnTo>
                  <a:pt x="240106" y="191349"/>
                </a:lnTo>
                <a:lnTo>
                  <a:pt x="198031" y="214299"/>
                </a:lnTo>
                <a:lnTo>
                  <a:pt x="342850" y="214299"/>
                </a:lnTo>
                <a:lnTo>
                  <a:pt x="366715" y="176719"/>
                </a:lnTo>
                <a:lnTo>
                  <a:pt x="378421" y="137010"/>
                </a:lnTo>
                <a:lnTo>
                  <a:pt x="383848" y="95850"/>
                </a:lnTo>
                <a:lnTo>
                  <a:pt x="384035" y="82880"/>
                </a:lnTo>
                <a:lnTo>
                  <a:pt x="383202" y="75387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bk object 44"/>
          <p:cNvSpPr/>
          <p:nvPr/>
        </p:nvSpPr>
        <p:spPr>
          <a:xfrm>
            <a:off x="8317223" y="4292071"/>
            <a:ext cx="403860" cy="527050"/>
          </a:xfrm>
          <a:custGeom>
            <a:avLst/>
            <a:gdLst/>
            <a:ahLst/>
            <a:cxnLst/>
            <a:rect l="l" t="t" r="r" b="b"/>
            <a:pathLst>
              <a:path w="403859" h="527050">
                <a:moveTo>
                  <a:pt x="354860" y="274904"/>
                </a:moveTo>
                <a:lnTo>
                  <a:pt x="167131" y="274904"/>
                </a:lnTo>
                <a:lnTo>
                  <a:pt x="232397" y="275018"/>
                </a:lnTo>
                <a:lnTo>
                  <a:pt x="187909" y="526897"/>
                </a:lnTo>
                <a:lnTo>
                  <a:pt x="310375" y="526834"/>
                </a:lnTo>
                <a:lnTo>
                  <a:pt x="354860" y="274904"/>
                </a:lnTo>
                <a:close/>
              </a:path>
              <a:path w="403859" h="527050">
                <a:moveTo>
                  <a:pt x="216052" y="0"/>
                </a:moveTo>
                <a:lnTo>
                  <a:pt x="93243" y="0"/>
                </a:lnTo>
                <a:lnTo>
                  <a:pt x="0" y="526834"/>
                </a:lnTo>
                <a:lnTo>
                  <a:pt x="122694" y="526834"/>
                </a:lnTo>
                <a:lnTo>
                  <a:pt x="167131" y="274904"/>
                </a:lnTo>
                <a:lnTo>
                  <a:pt x="354860" y="274904"/>
                </a:lnTo>
                <a:lnTo>
                  <a:pt x="368932" y="195211"/>
                </a:lnTo>
                <a:lnTo>
                  <a:pt x="246519" y="195211"/>
                </a:lnTo>
                <a:lnTo>
                  <a:pt x="181305" y="195160"/>
                </a:lnTo>
                <a:lnTo>
                  <a:pt x="216052" y="0"/>
                </a:lnTo>
                <a:close/>
              </a:path>
              <a:path w="403859" h="527050">
                <a:moveTo>
                  <a:pt x="403402" y="0"/>
                </a:moveTo>
                <a:lnTo>
                  <a:pt x="281038" y="101"/>
                </a:lnTo>
                <a:lnTo>
                  <a:pt x="246519" y="195211"/>
                </a:lnTo>
                <a:lnTo>
                  <a:pt x="368932" y="195211"/>
                </a:lnTo>
                <a:lnTo>
                  <a:pt x="403402" y="0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bk object 45"/>
          <p:cNvSpPr/>
          <p:nvPr/>
        </p:nvSpPr>
        <p:spPr>
          <a:xfrm>
            <a:off x="8660014" y="4292071"/>
            <a:ext cx="430530" cy="527050"/>
          </a:xfrm>
          <a:custGeom>
            <a:avLst/>
            <a:gdLst/>
            <a:ahLst/>
            <a:cxnLst/>
            <a:rect l="l" t="t" r="r" b="b"/>
            <a:pathLst>
              <a:path w="430529" h="527050">
                <a:moveTo>
                  <a:pt x="193586" y="0"/>
                </a:moveTo>
                <a:lnTo>
                  <a:pt x="93129" y="0"/>
                </a:lnTo>
                <a:lnTo>
                  <a:pt x="0" y="526834"/>
                </a:lnTo>
                <a:lnTo>
                  <a:pt x="155917" y="526834"/>
                </a:lnTo>
                <a:lnTo>
                  <a:pt x="211422" y="373964"/>
                </a:lnTo>
                <a:lnTo>
                  <a:pt x="127253" y="373964"/>
                </a:lnTo>
                <a:lnTo>
                  <a:pt x="193586" y="0"/>
                </a:lnTo>
                <a:close/>
              </a:path>
              <a:path w="430529" h="527050">
                <a:moveTo>
                  <a:pt x="413171" y="95376"/>
                </a:moveTo>
                <a:lnTo>
                  <a:pt x="312572" y="95376"/>
                </a:lnTo>
                <a:lnTo>
                  <a:pt x="236423" y="526834"/>
                </a:lnTo>
                <a:lnTo>
                  <a:pt x="336943" y="526834"/>
                </a:lnTo>
                <a:lnTo>
                  <a:pt x="413171" y="95376"/>
                </a:lnTo>
                <a:close/>
              </a:path>
              <a:path w="430529" h="527050">
                <a:moveTo>
                  <a:pt x="430021" y="0"/>
                </a:moveTo>
                <a:lnTo>
                  <a:pt x="261492" y="0"/>
                </a:lnTo>
                <a:lnTo>
                  <a:pt x="127253" y="373964"/>
                </a:lnTo>
                <a:lnTo>
                  <a:pt x="211422" y="373964"/>
                </a:lnTo>
                <a:lnTo>
                  <a:pt x="312572" y="95376"/>
                </a:lnTo>
                <a:lnTo>
                  <a:pt x="413171" y="95376"/>
                </a:lnTo>
                <a:lnTo>
                  <a:pt x="430021" y="0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bk object 46"/>
          <p:cNvSpPr/>
          <p:nvPr/>
        </p:nvSpPr>
        <p:spPr>
          <a:xfrm>
            <a:off x="9029441" y="4292071"/>
            <a:ext cx="412115" cy="527050"/>
          </a:xfrm>
          <a:custGeom>
            <a:avLst/>
            <a:gdLst/>
            <a:ahLst/>
            <a:cxnLst/>
            <a:rect l="l" t="t" r="r" b="b"/>
            <a:pathLst>
              <a:path w="412115" h="527050">
                <a:moveTo>
                  <a:pt x="215722" y="0"/>
                </a:moveTo>
                <a:lnTo>
                  <a:pt x="93129" y="0"/>
                </a:lnTo>
                <a:lnTo>
                  <a:pt x="0" y="526834"/>
                </a:lnTo>
                <a:lnTo>
                  <a:pt x="122694" y="526834"/>
                </a:lnTo>
                <a:lnTo>
                  <a:pt x="171399" y="260083"/>
                </a:lnTo>
                <a:lnTo>
                  <a:pt x="291095" y="260083"/>
                </a:lnTo>
                <a:lnTo>
                  <a:pt x="288839" y="238683"/>
                </a:lnTo>
                <a:lnTo>
                  <a:pt x="173710" y="238683"/>
                </a:lnTo>
                <a:lnTo>
                  <a:pt x="215722" y="0"/>
                </a:lnTo>
                <a:close/>
              </a:path>
              <a:path w="412115" h="527050">
                <a:moveTo>
                  <a:pt x="291095" y="260083"/>
                </a:moveTo>
                <a:lnTo>
                  <a:pt x="171399" y="260083"/>
                </a:lnTo>
                <a:lnTo>
                  <a:pt x="198081" y="526834"/>
                </a:lnTo>
                <a:lnTo>
                  <a:pt x="319214" y="526834"/>
                </a:lnTo>
                <a:lnTo>
                  <a:pt x="291095" y="260083"/>
                </a:lnTo>
                <a:close/>
              </a:path>
              <a:path w="412115" h="527050">
                <a:moveTo>
                  <a:pt x="411568" y="0"/>
                </a:moveTo>
                <a:lnTo>
                  <a:pt x="294843" y="0"/>
                </a:lnTo>
                <a:lnTo>
                  <a:pt x="173710" y="238683"/>
                </a:lnTo>
                <a:lnTo>
                  <a:pt x="288839" y="238683"/>
                </a:lnTo>
                <a:lnTo>
                  <a:pt x="288175" y="232384"/>
                </a:lnTo>
                <a:lnTo>
                  <a:pt x="411568" y="0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bk object 47"/>
          <p:cNvSpPr/>
          <p:nvPr/>
        </p:nvSpPr>
        <p:spPr>
          <a:xfrm>
            <a:off x="1363680" y="3359679"/>
            <a:ext cx="627380" cy="1459865"/>
          </a:xfrm>
          <a:custGeom>
            <a:avLst/>
            <a:gdLst/>
            <a:ahLst/>
            <a:cxnLst/>
            <a:rect l="l" t="t" r="r" b="b"/>
            <a:pathLst>
              <a:path w="627380" h="1459864">
                <a:moveTo>
                  <a:pt x="113051" y="0"/>
                </a:moveTo>
                <a:lnTo>
                  <a:pt x="67312" y="8121"/>
                </a:lnTo>
                <a:lnTo>
                  <a:pt x="26009" y="37120"/>
                </a:lnTo>
                <a:lnTo>
                  <a:pt x="6137" y="69690"/>
                </a:lnTo>
                <a:lnTo>
                  <a:pt x="0" y="104949"/>
                </a:lnTo>
                <a:lnTo>
                  <a:pt x="632" y="116807"/>
                </a:lnTo>
                <a:lnTo>
                  <a:pt x="16150" y="161582"/>
                </a:lnTo>
                <a:lnTo>
                  <a:pt x="415106" y="479126"/>
                </a:lnTo>
                <a:lnTo>
                  <a:pt x="415735" y="1365016"/>
                </a:lnTo>
                <a:lnTo>
                  <a:pt x="428599" y="1405203"/>
                </a:lnTo>
                <a:lnTo>
                  <a:pt x="455331" y="1436533"/>
                </a:lnTo>
                <a:lnTo>
                  <a:pt x="492335" y="1455424"/>
                </a:lnTo>
                <a:lnTo>
                  <a:pt x="520935" y="1459338"/>
                </a:lnTo>
                <a:lnTo>
                  <a:pt x="532693" y="1458695"/>
                </a:lnTo>
                <a:lnTo>
                  <a:pt x="572836" y="1445804"/>
                </a:lnTo>
                <a:lnTo>
                  <a:pt x="604122" y="1419061"/>
                </a:lnTo>
                <a:lnTo>
                  <a:pt x="622974" y="1382033"/>
                </a:lnTo>
                <a:lnTo>
                  <a:pt x="626866" y="1353394"/>
                </a:lnTo>
                <a:lnTo>
                  <a:pt x="626866" y="375317"/>
                </a:lnTo>
                <a:lnTo>
                  <a:pt x="167386" y="19103"/>
                </a:lnTo>
                <a:lnTo>
                  <a:pt x="124481" y="1223"/>
                </a:lnTo>
                <a:lnTo>
                  <a:pt x="113051" y="0"/>
                </a:lnTo>
                <a:close/>
              </a:path>
            </a:pathLst>
          </a:custGeom>
          <a:solidFill>
            <a:srgbClr val="2288C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bk object 48"/>
          <p:cNvSpPr/>
          <p:nvPr/>
        </p:nvSpPr>
        <p:spPr>
          <a:xfrm>
            <a:off x="2058372" y="3359108"/>
            <a:ext cx="626110" cy="1460500"/>
          </a:xfrm>
          <a:custGeom>
            <a:avLst/>
            <a:gdLst/>
            <a:ahLst/>
            <a:cxnLst/>
            <a:rect l="l" t="t" r="r" b="b"/>
            <a:pathLst>
              <a:path w="626110" h="1460500">
                <a:moveTo>
                  <a:pt x="524125" y="0"/>
                </a:moveTo>
                <a:lnTo>
                  <a:pt x="477377" y="9287"/>
                </a:lnTo>
                <a:lnTo>
                  <a:pt x="0" y="375887"/>
                </a:lnTo>
                <a:lnTo>
                  <a:pt x="631" y="1365605"/>
                </a:lnTo>
                <a:lnTo>
                  <a:pt x="13497" y="1405785"/>
                </a:lnTo>
                <a:lnTo>
                  <a:pt x="40231" y="1437109"/>
                </a:lnTo>
                <a:lnTo>
                  <a:pt x="77242" y="1455995"/>
                </a:lnTo>
                <a:lnTo>
                  <a:pt x="105854" y="1459908"/>
                </a:lnTo>
                <a:lnTo>
                  <a:pt x="117491" y="1459275"/>
                </a:lnTo>
                <a:lnTo>
                  <a:pt x="157614" y="1446406"/>
                </a:lnTo>
                <a:lnTo>
                  <a:pt x="188925" y="1419664"/>
                </a:lnTo>
                <a:lnTo>
                  <a:pt x="207817" y="1382620"/>
                </a:lnTo>
                <a:lnTo>
                  <a:pt x="211734" y="479697"/>
                </a:lnTo>
                <a:lnTo>
                  <a:pt x="589589" y="186579"/>
                </a:lnTo>
                <a:lnTo>
                  <a:pt x="617277" y="149442"/>
                </a:lnTo>
                <a:lnTo>
                  <a:pt x="625710" y="104333"/>
                </a:lnTo>
                <a:lnTo>
                  <a:pt x="624625" y="92477"/>
                </a:lnTo>
                <a:lnTo>
                  <a:pt x="606783" y="45406"/>
                </a:lnTo>
                <a:lnTo>
                  <a:pt x="580191" y="18091"/>
                </a:lnTo>
                <a:lnTo>
                  <a:pt x="535945" y="1029"/>
                </a:lnTo>
                <a:lnTo>
                  <a:pt x="524125" y="0"/>
                </a:lnTo>
                <a:close/>
              </a:path>
            </a:pathLst>
          </a:custGeom>
          <a:solidFill>
            <a:srgbClr val="E7DE5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bk object 49"/>
          <p:cNvSpPr/>
          <p:nvPr/>
        </p:nvSpPr>
        <p:spPr>
          <a:xfrm>
            <a:off x="1712230" y="2947285"/>
            <a:ext cx="624840" cy="624840"/>
          </a:xfrm>
          <a:custGeom>
            <a:avLst/>
            <a:gdLst/>
            <a:ahLst/>
            <a:cxnLst/>
            <a:rect l="l" t="t" r="r" b="b"/>
            <a:pathLst>
              <a:path w="624839" h="624839">
                <a:moveTo>
                  <a:pt x="312204" y="0"/>
                </a:moveTo>
                <a:lnTo>
                  <a:pt x="261627" y="4090"/>
                </a:lnTo>
                <a:lnTo>
                  <a:pt x="213624" y="15930"/>
                </a:lnTo>
                <a:lnTo>
                  <a:pt x="168844" y="34873"/>
                </a:lnTo>
                <a:lnTo>
                  <a:pt x="127934" y="60274"/>
                </a:lnTo>
                <a:lnTo>
                  <a:pt x="91541" y="91487"/>
                </a:lnTo>
                <a:lnTo>
                  <a:pt x="60313" y="127866"/>
                </a:lnTo>
                <a:lnTo>
                  <a:pt x="34897" y="168764"/>
                </a:lnTo>
                <a:lnTo>
                  <a:pt x="15941" y="213535"/>
                </a:lnTo>
                <a:lnTo>
                  <a:pt x="4093" y="261534"/>
                </a:lnTo>
                <a:lnTo>
                  <a:pt x="0" y="312115"/>
                </a:lnTo>
                <a:lnTo>
                  <a:pt x="1036" y="337687"/>
                </a:lnTo>
                <a:lnTo>
                  <a:pt x="9089" y="387068"/>
                </a:lnTo>
                <a:lnTo>
                  <a:pt x="24573" y="433539"/>
                </a:lnTo>
                <a:lnTo>
                  <a:pt x="46840" y="476458"/>
                </a:lnTo>
                <a:lnTo>
                  <a:pt x="75242" y="515180"/>
                </a:lnTo>
                <a:lnTo>
                  <a:pt x="109133" y="549058"/>
                </a:lnTo>
                <a:lnTo>
                  <a:pt x="147864" y="577447"/>
                </a:lnTo>
                <a:lnTo>
                  <a:pt x="190790" y="599701"/>
                </a:lnTo>
                <a:lnTo>
                  <a:pt x="237262" y="615173"/>
                </a:lnTo>
                <a:lnTo>
                  <a:pt x="286635" y="623219"/>
                </a:lnTo>
                <a:lnTo>
                  <a:pt x="312204" y="624255"/>
                </a:lnTo>
                <a:lnTo>
                  <a:pt x="337771" y="623219"/>
                </a:lnTo>
                <a:lnTo>
                  <a:pt x="387141" y="615172"/>
                </a:lnTo>
                <a:lnTo>
                  <a:pt x="433613" y="599697"/>
                </a:lnTo>
                <a:lnTo>
                  <a:pt x="476540" y="577441"/>
                </a:lnTo>
                <a:lnTo>
                  <a:pt x="515274" y="549049"/>
                </a:lnTo>
                <a:lnTo>
                  <a:pt x="549166" y="515169"/>
                </a:lnTo>
                <a:lnTo>
                  <a:pt x="577570" y="476447"/>
                </a:lnTo>
                <a:lnTo>
                  <a:pt x="592727" y="448637"/>
                </a:lnTo>
                <a:lnTo>
                  <a:pt x="306515" y="448637"/>
                </a:lnTo>
                <a:lnTo>
                  <a:pt x="292178" y="447287"/>
                </a:lnTo>
                <a:lnTo>
                  <a:pt x="252272" y="434811"/>
                </a:lnTo>
                <a:lnTo>
                  <a:pt x="218652" y="411227"/>
                </a:lnTo>
                <a:lnTo>
                  <a:pt x="193413" y="378501"/>
                </a:lnTo>
                <a:lnTo>
                  <a:pt x="178650" y="338600"/>
                </a:lnTo>
                <a:lnTo>
                  <a:pt x="175663" y="308986"/>
                </a:lnTo>
                <a:lnTo>
                  <a:pt x="176768" y="294419"/>
                </a:lnTo>
                <a:lnTo>
                  <a:pt x="188703" y="253798"/>
                </a:lnTo>
                <a:lnTo>
                  <a:pt x="211881" y="219494"/>
                </a:lnTo>
                <a:lnTo>
                  <a:pt x="244140" y="193688"/>
                </a:lnTo>
                <a:lnTo>
                  <a:pt x="283315" y="178562"/>
                </a:lnTo>
                <a:lnTo>
                  <a:pt x="312204" y="175488"/>
                </a:lnTo>
                <a:lnTo>
                  <a:pt x="592675" y="175488"/>
                </a:lnTo>
                <a:lnTo>
                  <a:pt x="589505" y="168752"/>
                </a:lnTo>
                <a:lnTo>
                  <a:pt x="564087" y="127855"/>
                </a:lnTo>
                <a:lnTo>
                  <a:pt x="532857" y="91478"/>
                </a:lnTo>
                <a:lnTo>
                  <a:pt x="496462" y="60267"/>
                </a:lnTo>
                <a:lnTo>
                  <a:pt x="455552" y="34868"/>
                </a:lnTo>
                <a:lnTo>
                  <a:pt x="410773" y="15927"/>
                </a:lnTo>
                <a:lnTo>
                  <a:pt x="362774" y="4089"/>
                </a:lnTo>
                <a:lnTo>
                  <a:pt x="337770" y="1035"/>
                </a:lnTo>
                <a:lnTo>
                  <a:pt x="312204" y="0"/>
                </a:lnTo>
                <a:close/>
              </a:path>
              <a:path w="624839" h="624839">
                <a:moveTo>
                  <a:pt x="592675" y="175488"/>
                </a:moveTo>
                <a:lnTo>
                  <a:pt x="312204" y="175488"/>
                </a:lnTo>
                <a:lnTo>
                  <a:pt x="321834" y="175825"/>
                </a:lnTo>
                <a:lnTo>
                  <a:pt x="335797" y="177538"/>
                </a:lnTo>
                <a:lnTo>
                  <a:pt x="374598" y="190802"/>
                </a:lnTo>
                <a:lnTo>
                  <a:pt x="407210" y="214958"/>
                </a:lnTo>
                <a:lnTo>
                  <a:pt x="431627" y="248344"/>
                </a:lnTo>
                <a:lnTo>
                  <a:pt x="445846" y="289295"/>
                </a:lnTo>
                <a:lnTo>
                  <a:pt x="448669" y="319977"/>
                </a:lnTo>
                <a:lnTo>
                  <a:pt x="447116" y="334103"/>
                </a:lnTo>
                <a:lnTo>
                  <a:pt x="434195" y="373392"/>
                </a:lnTo>
                <a:lnTo>
                  <a:pt x="410286" y="406459"/>
                </a:lnTo>
                <a:lnTo>
                  <a:pt x="377191" y="431255"/>
                </a:lnTo>
                <a:lnTo>
                  <a:pt x="336712" y="445731"/>
                </a:lnTo>
                <a:lnTo>
                  <a:pt x="306515" y="448637"/>
                </a:lnTo>
                <a:lnTo>
                  <a:pt x="592727" y="448637"/>
                </a:lnTo>
                <a:lnTo>
                  <a:pt x="608466" y="410697"/>
                </a:lnTo>
                <a:lnTo>
                  <a:pt x="620314" y="362696"/>
                </a:lnTo>
                <a:lnTo>
                  <a:pt x="624408" y="312115"/>
                </a:lnTo>
                <a:lnTo>
                  <a:pt x="623371" y="286539"/>
                </a:lnTo>
                <a:lnTo>
                  <a:pt x="620314" y="261534"/>
                </a:lnTo>
                <a:lnTo>
                  <a:pt x="615318" y="237163"/>
                </a:lnTo>
                <a:lnTo>
                  <a:pt x="608464" y="213525"/>
                </a:lnTo>
                <a:lnTo>
                  <a:pt x="599832" y="190695"/>
                </a:lnTo>
                <a:lnTo>
                  <a:pt x="592675" y="175488"/>
                </a:lnTo>
                <a:close/>
              </a:path>
            </a:pathLst>
          </a:custGeom>
          <a:solidFill>
            <a:srgbClr val="95959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Relationship Id="rId7" Type="http://schemas.openxmlformats.org/officeDocument/2006/relationships/image" Target="../media/image1.jp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479"/>
            <a:ext cx="10692003" cy="755903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2124" y="1316198"/>
            <a:ext cx="9509150" cy="838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1">
                <a:solidFill>
                  <a:srgbClr val="221F1F"/>
                </a:solidFill>
                <a:latin typeface="Franklin Gothic Heavy"/>
                <a:cs typeface="Franklin Gothic Heavy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63233" y="1967976"/>
            <a:ext cx="9366932" cy="4511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221F1F"/>
                </a:solidFill>
                <a:latin typeface="Franklin Gothic Book"/>
                <a:cs typeface="Franklin Gothic Book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635756" y="7033450"/>
            <a:ext cx="3421887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slide" Target="slide1.xml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Relationship Id="rId3" Type="http://schemas.openxmlformats.org/officeDocument/2006/relationships/image" Target="../media/image16.png"/><Relationship Id="rId4" Type="http://schemas.openxmlformats.org/officeDocument/2006/relationships/notesSlide" Target="../notesSlides/notesSlide10.xml"/><Relationship Id="rId5" Type="http://schemas.openxmlformats.org/officeDocument/2006/relationships/slide" Target="slide10.xml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Relationship Id="rId3" Type="http://schemas.openxmlformats.org/officeDocument/2006/relationships/notesSlide" Target="../notesSlides/notesSlide11.xml"/><Relationship Id="rId4" Type="http://schemas.openxmlformats.org/officeDocument/2006/relationships/slide" Target="slide11.xml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youthworker.ua@gmail.com" TargetMode="External"/><Relationship Id="rId3" Type="http://schemas.openxmlformats.org/officeDocument/2006/relationships/hyperlink" Target="mailto:.ua@gmail.com" TargetMode="External"/><Relationship Id="rId4" Type="http://schemas.openxmlformats.org/officeDocument/2006/relationships/hyperlink" Target="http://www.youth-worker.org.ua/" TargetMode="External"/><Relationship Id="rId5" Type="http://schemas.openxmlformats.org/officeDocument/2006/relationships/image" Target="../media/image18.png"/><Relationship Id="rId6" Type="http://schemas.openxmlformats.org/officeDocument/2006/relationships/notesSlide" Target="../notesSlides/notesSlide12.xml"/><Relationship Id="rId7" Type="http://schemas.openxmlformats.org/officeDocument/2006/relationships/slide" Target="slide12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6.png"/><Relationship Id="rId6" Type="http://schemas.openxmlformats.org/officeDocument/2006/relationships/notesSlide" Target="../notesSlides/notesSlide2.xml"/><Relationship Id="rId7" Type="http://schemas.openxmlformats.org/officeDocument/2006/relationships/slide" Target="slide2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notesSlide" Target="../notesSlides/notesSlide3.xml"/><Relationship Id="rId4" Type="http://schemas.openxmlformats.org/officeDocument/2006/relationships/slide" Target="slide3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slide" Target="slide4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notesSlide" Target="../notesSlides/notesSlide5.xml"/><Relationship Id="rId4" Type="http://schemas.openxmlformats.org/officeDocument/2006/relationships/slide" Target="slide5.xm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Relationship Id="rId3" Type="http://schemas.openxmlformats.org/officeDocument/2006/relationships/notesSlide" Target="../notesSlides/notesSlide6.xml"/><Relationship Id="rId4" Type="http://schemas.openxmlformats.org/officeDocument/2006/relationships/slide" Target="slide6.xm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Relationship Id="rId3" Type="http://schemas.openxmlformats.org/officeDocument/2006/relationships/notesSlide" Target="../notesSlides/notesSlide7.xml"/><Relationship Id="rId4" Type="http://schemas.openxmlformats.org/officeDocument/2006/relationships/slide" Target="slide7.xml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notesSlide" Target="../notesSlides/notesSlide8.xml"/><Relationship Id="rId6" Type="http://schemas.openxmlformats.org/officeDocument/2006/relationships/slide" Target="slide8.xml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Relationship Id="rId3" Type="http://schemas.openxmlformats.org/officeDocument/2006/relationships/notesSlide" Target="../notesSlides/notesSlide9.xml"/><Relationship Id="rId4" Type="http://schemas.openxmlformats.org/officeDocument/2006/relationships/slide" Target="slide9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677293" y="5118289"/>
            <a:ext cx="828040" cy="3708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700" b="1" i="1">
                <a:solidFill>
                  <a:srgbClr val="2288C9"/>
                </a:solidFill>
                <a:latin typeface="Franklin Gothic Demi"/>
                <a:cs typeface="Franklin Gothic Demi"/>
              </a:rPr>
              <a:t>2</a:t>
            </a:r>
            <a:r>
              <a:rPr dirty="0" sz="2700" spc="-75" b="1" i="1">
                <a:solidFill>
                  <a:srgbClr val="2288C9"/>
                </a:solidFill>
                <a:latin typeface="Franklin Gothic Demi"/>
                <a:cs typeface="Franklin Gothic Demi"/>
              </a:rPr>
              <a:t>0</a:t>
            </a:r>
            <a:r>
              <a:rPr dirty="0" sz="2700" spc="10" b="1" i="1">
                <a:solidFill>
                  <a:srgbClr val="2288C9"/>
                </a:solidFill>
                <a:latin typeface="Franklin Gothic Demi"/>
                <a:cs typeface="Franklin Gothic Demi"/>
              </a:rPr>
              <a:t>1</a:t>
            </a:r>
            <a:r>
              <a:rPr dirty="0" sz="2700" b="1" i="1">
                <a:solidFill>
                  <a:srgbClr val="2288C9"/>
                </a:solidFill>
                <a:latin typeface="Franklin Gothic Demi"/>
                <a:cs typeface="Franklin Gothic Demi"/>
              </a:rPr>
              <a:t>8</a:t>
            </a:r>
            <a:endParaRPr sz="2700">
              <a:latin typeface="Franklin Gothic Demi"/>
              <a:cs typeface="Franklin Gothic Dem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6000" y="221605"/>
            <a:ext cx="278765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60">
                <a:latin typeface="Franklin Gothic Book"/>
                <a:cs typeface="Franklin Gothic Book"/>
              </a:rPr>
              <a:t>10</a:t>
            </a:r>
            <a:endParaRPr sz="1800">
              <a:latin typeface="Franklin Gothic Book"/>
              <a:cs typeface="Franklin Gothic Book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3575"/>
              </a:lnSpc>
            </a:pPr>
            <a:r>
              <a:rPr dirty="0" spc="-45">
                <a:latin typeface="Franklin Gothic Heavy"/>
                <a:cs typeface="Franklin Gothic Heavy"/>
              </a:rPr>
              <a:t>К</a:t>
            </a:r>
            <a:r>
              <a:rPr dirty="0" spc="30">
                <a:latin typeface="Franklin Gothic Heavy"/>
                <a:cs typeface="Franklin Gothic Heavy"/>
              </a:rPr>
              <a:t>ОНКУРС:</a:t>
            </a:r>
            <a:r>
              <a:rPr dirty="0">
                <a:latin typeface="Franklin Gothic Heavy"/>
                <a:cs typeface="Franklin Gothic Heavy"/>
              </a:rPr>
              <a:t> </a:t>
            </a:r>
            <a:r>
              <a:rPr dirty="0" spc="15">
                <a:latin typeface="Franklin Gothic Heavy"/>
                <a:cs typeface="Franklin Gothic Heavy"/>
              </a:rPr>
              <a:t>«К</a:t>
            </a:r>
            <a:r>
              <a:rPr dirty="0" spc="-5">
                <a:latin typeface="Franklin Gothic Heavy"/>
                <a:cs typeface="Franklin Gothic Heavy"/>
              </a:rPr>
              <a:t>Р</a:t>
            </a:r>
            <a:r>
              <a:rPr dirty="0" spc="35">
                <a:latin typeface="Franklin Gothic Heavy"/>
                <a:cs typeface="Franklin Gothic Heavy"/>
              </a:rPr>
              <a:t>АЩІ</a:t>
            </a:r>
            <a:r>
              <a:rPr dirty="0">
                <a:latin typeface="Franklin Gothic Heavy"/>
                <a:cs typeface="Franklin Gothic Heavy"/>
              </a:rPr>
              <a:t> </a:t>
            </a:r>
            <a:r>
              <a:rPr dirty="0" spc="15">
                <a:latin typeface="Franklin Gothic Heavy"/>
                <a:cs typeface="Franklin Gothic Heavy"/>
              </a:rPr>
              <a:t>П</a:t>
            </a:r>
            <a:r>
              <a:rPr dirty="0" spc="-5">
                <a:latin typeface="Franklin Gothic Heavy"/>
                <a:cs typeface="Franklin Gothic Heavy"/>
              </a:rPr>
              <a:t>Р</a:t>
            </a:r>
            <a:r>
              <a:rPr dirty="0" spc="15">
                <a:latin typeface="Franklin Gothic Heavy"/>
                <a:cs typeface="Franklin Gothic Heavy"/>
              </a:rPr>
              <a:t>АКТИКИ»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17524" y="2036337"/>
            <a:ext cx="6430645" cy="4242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ts val="2400"/>
              </a:lnSpc>
            </a:pPr>
            <a:r>
              <a:rPr dirty="0" sz="2100" spc="-15" b="1">
                <a:solidFill>
                  <a:srgbClr val="221F1F"/>
                </a:solidFill>
                <a:latin typeface="Franklin Gothic Demi"/>
                <a:cs typeface="Franklin Gothic Demi"/>
              </a:rPr>
              <a:t>Ме</a:t>
            </a:r>
            <a:r>
              <a:rPr dirty="0" sz="2100" spc="0" b="1">
                <a:solidFill>
                  <a:srgbClr val="221F1F"/>
                </a:solidFill>
                <a:latin typeface="Franklin Gothic Demi"/>
                <a:cs typeface="Franklin Gothic Demi"/>
              </a:rPr>
              <a:t>т</a:t>
            </a:r>
            <a:r>
              <a:rPr dirty="0" sz="2100" spc="-10" b="1">
                <a:solidFill>
                  <a:srgbClr val="221F1F"/>
                </a:solidFill>
                <a:latin typeface="Franklin Gothic Demi"/>
                <a:cs typeface="Franklin Gothic Demi"/>
              </a:rPr>
              <a:t>а:</a:t>
            </a:r>
            <a:r>
              <a:rPr dirty="0" sz="2100" b="1">
                <a:solidFill>
                  <a:srgbClr val="221F1F"/>
                </a:solidFill>
                <a:latin typeface="Franklin Gothic Demi"/>
                <a:cs typeface="Franklin Gothic Demi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відбі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, відзн</a:t>
            </a:r>
            <a:r>
              <a:rPr dirty="0" sz="2100" spc="-60">
                <a:solidFill>
                  <a:srgbClr val="221F1F"/>
                </a:solidFill>
                <a:latin typeface="Franklin Gothic Book"/>
                <a:cs typeface="Franklin Gothic Book"/>
              </a:rPr>
              <a:t>а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чення і поширення кращих практик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лодіжної роб</a:t>
            </a:r>
            <a:r>
              <a:rPr dirty="0" sz="2100" spc="-30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ти в </a:t>
            </a:r>
            <a:r>
              <a:rPr dirty="0" sz="2100" spc="-65">
                <a:solidFill>
                  <a:srgbClr val="221F1F"/>
                </a:solidFill>
                <a:latin typeface="Franklin Gothic Book"/>
                <a:cs typeface="Franklin Gothic Book"/>
              </a:rPr>
              <a:t>У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країні.</a:t>
            </a:r>
            <a:endParaRPr sz="21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2100" spc="-15" b="1">
                <a:solidFill>
                  <a:srgbClr val="221F1F"/>
                </a:solidFill>
                <a:latin typeface="Franklin Gothic Demi"/>
                <a:cs typeface="Franklin Gothic Demi"/>
              </a:rPr>
              <a:t>Основні</a:t>
            </a:r>
            <a:r>
              <a:rPr dirty="0" sz="2100" spc="-15" b="1">
                <a:solidFill>
                  <a:srgbClr val="221F1F"/>
                </a:solidFill>
                <a:latin typeface="Franklin Gothic Demi"/>
                <a:cs typeface="Franklin Gothic Demi"/>
              </a:rPr>
              <a:t> </a:t>
            </a:r>
            <a:r>
              <a:rPr dirty="0" sz="2100" spc="-15" b="1">
                <a:solidFill>
                  <a:srgbClr val="221F1F"/>
                </a:solidFill>
                <a:latin typeface="Franklin Gothic Demi"/>
                <a:cs typeface="Franklin Gothic Demi"/>
              </a:rPr>
              <a:t>завдання</a:t>
            </a:r>
            <a:r>
              <a:rPr dirty="0" sz="2100" spc="-5" b="1">
                <a:solidFill>
                  <a:srgbClr val="221F1F"/>
                </a:solidFill>
                <a:latin typeface="Franklin Gothic Demi"/>
                <a:cs typeface="Franklin Gothic Demi"/>
              </a:rPr>
              <a:t> </a:t>
            </a:r>
            <a:r>
              <a:rPr dirty="0" sz="2100" spc="-70" b="1">
                <a:solidFill>
                  <a:srgbClr val="221F1F"/>
                </a:solidFill>
                <a:latin typeface="Franklin Gothic Demi"/>
                <a:cs typeface="Franklin Gothic Demi"/>
              </a:rPr>
              <a:t>К</a:t>
            </a:r>
            <a:r>
              <a:rPr dirty="0" sz="2100" spc="-15" b="1">
                <a:solidFill>
                  <a:srgbClr val="221F1F"/>
                </a:solidFill>
                <a:latin typeface="Franklin Gothic Demi"/>
                <a:cs typeface="Franklin Gothic Demi"/>
              </a:rPr>
              <a:t>онкурс</a:t>
            </a:r>
            <a:r>
              <a:rPr dirty="0" sz="2100" b="1">
                <a:solidFill>
                  <a:srgbClr val="221F1F"/>
                </a:solidFill>
                <a:latin typeface="Franklin Gothic Demi"/>
                <a:cs typeface="Franklin Gothic Demi"/>
              </a:rPr>
              <a:t>у</a:t>
            </a:r>
            <a:r>
              <a:rPr dirty="0" sz="2100" spc="-10" b="1">
                <a:solidFill>
                  <a:srgbClr val="221F1F"/>
                </a:solidFill>
                <a:latin typeface="Franklin Gothic Demi"/>
                <a:cs typeface="Franklin Gothic Demi"/>
              </a:rPr>
              <a:t>:</a:t>
            </a:r>
            <a:endParaRPr sz="2100">
              <a:latin typeface="Franklin Gothic Demi"/>
              <a:cs typeface="Franklin Gothic Dem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00">
              <a:latin typeface="Times New Roman"/>
              <a:cs typeface="Times New Roman"/>
            </a:endParaRPr>
          </a:p>
          <a:p>
            <a:pPr marL="12700" marR="1036319">
              <a:lnSpc>
                <a:spcPts val="2400"/>
              </a:lnSpc>
              <a:buClr>
                <a:srgbClr val="221F1F"/>
              </a:buClr>
              <a:buFont typeface="Franklin Gothic Heavy"/>
              <a:buAutoNum type="arabicParenR"/>
              <a:tabLst>
                <a:tab pos="314325" algn="l"/>
              </a:tabLst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Обмін 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у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спішним до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с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відом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між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лодіжними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організаціями та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лодіжними працівни</a:t>
            </a:r>
            <a:r>
              <a:rPr dirty="0" sz="2100" spc="5">
                <a:solidFill>
                  <a:srgbClr val="221F1F"/>
                </a:solidFill>
                <a:latin typeface="Franklin Gothic Book"/>
                <a:cs typeface="Franklin Gothic Book"/>
              </a:rPr>
              <a:t>к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ами;</a:t>
            </a:r>
            <a:endParaRPr sz="21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43"/>
              </a:spcBef>
              <a:buClr>
                <a:srgbClr val="221F1F"/>
              </a:buClr>
              <a:buFont typeface="Franklin Gothic Heavy"/>
              <a:buAutoNum type="arabicParenR"/>
            </a:pPr>
            <a:endParaRPr sz="2050">
              <a:latin typeface="Times New Roman"/>
              <a:cs typeface="Times New Roman"/>
            </a:endParaRPr>
          </a:p>
          <a:p>
            <a:pPr marL="12700" marR="662940">
              <a:lnSpc>
                <a:spcPts val="2400"/>
              </a:lnSpc>
              <a:buClr>
                <a:srgbClr val="221F1F"/>
              </a:buClr>
              <a:buFont typeface="Franklin Gothic Heavy"/>
              <a:buAutoNum type="arabicParenR"/>
              <a:tabLst>
                <a:tab pos="314325" algn="l"/>
              </a:tabLst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Публічне визнання досягнень та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з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а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 spc="-40">
                <a:solidFill>
                  <a:srgbClr val="221F1F"/>
                </a:solidFill>
                <a:latin typeface="Franklin Gothic Book"/>
                <a:cs typeface="Franklin Gothic Book"/>
              </a:rPr>
              <a:t>х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очення до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подальших напрацювань у нап</a:t>
            </a:r>
            <a:r>
              <a:rPr dirty="0" sz="2100" spc="-20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ямі підвищення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станда</a:t>
            </a:r>
            <a:r>
              <a:rPr dirty="0" sz="2100" spc="-20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тів я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к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ості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лодіжної роб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ти в </a:t>
            </a:r>
            <a:r>
              <a:rPr dirty="0" sz="2100" spc="-65">
                <a:solidFill>
                  <a:srgbClr val="221F1F"/>
                </a:solidFill>
                <a:latin typeface="Franklin Gothic Book"/>
                <a:cs typeface="Franklin Gothic Book"/>
              </a:rPr>
              <a:t>У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країні;</a:t>
            </a:r>
            <a:endParaRPr sz="21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43"/>
              </a:spcBef>
              <a:buClr>
                <a:srgbClr val="221F1F"/>
              </a:buClr>
              <a:buFont typeface="Franklin Gothic Heavy"/>
              <a:buAutoNum type="arabicParenR"/>
            </a:pPr>
            <a:endParaRPr sz="2050">
              <a:latin typeface="Times New Roman"/>
              <a:cs typeface="Times New Roman"/>
            </a:endParaRPr>
          </a:p>
          <a:p>
            <a:pPr marL="12700" marR="540385">
              <a:lnSpc>
                <a:spcPts val="2400"/>
              </a:lnSpc>
              <a:buClr>
                <a:srgbClr val="221F1F"/>
              </a:buClr>
              <a:buFont typeface="Franklin Gothic Heavy"/>
              <a:buAutoNum type="arabicParenR"/>
              <a:tabLst>
                <a:tab pos="314325" algn="l"/>
              </a:tabLst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Cприяння с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у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спільно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м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у та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п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літичному ви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з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нанню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лодіжної роб</a:t>
            </a:r>
            <a:r>
              <a:rPr dirty="0" sz="2100" spc="-30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ти в </a:t>
            </a:r>
            <a:r>
              <a:rPr dirty="0" sz="2100" spc="-65">
                <a:solidFill>
                  <a:srgbClr val="221F1F"/>
                </a:solidFill>
                <a:latin typeface="Franklin Gothic Book"/>
                <a:cs typeface="Franklin Gothic Book"/>
              </a:rPr>
              <a:t>У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країні.</a:t>
            </a:r>
            <a:endParaRPr sz="2100">
              <a:latin typeface="Franklin Gothic Book"/>
              <a:cs typeface="Franklin Gothic Book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834860" y="815975"/>
            <a:ext cx="2857129" cy="45047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487591" y="4570579"/>
            <a:ext cx="3608908" cy="22115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6000" y="221605"/>
            <a:ext cx="285115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35">
                <a:latin typeface="Franklin Gothic Book"/>
                <a:cs typeface="Franklin Gothic Book"/>
              </a:rPr>
              <a:t>11</a:t>
            </a:r>
            <a:endParaRPr sz="1800">
              <a:latin typeface="Franklin Gothic Book"/>
              <a:cs typeface="Franklin Gothic Book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108642" y="2549599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4" h="138430">
                <a:moveTo>
                  <a:pt x="68670" y="0"/>
                </a:moveTo>
                <a:lnTo>
                  <a:pt x="30155" y="12320"/>
                </a:lnTo>
                <a:lnTo>
                  <a:pt x="5291" y="44744"/>
                </a:lnTo>
                <a:lnTo>
                  <a:pt x="0" y="74672"/>
                </a:lnTo>
                <a:lnTo>
                  <a:pt x="2293" y="87729"/>
                </a:lnTo>
                <a:lnTo>
                  <a:pt x="23433" y="120094"/>
                </a:lnTo>
                <a:lnTo>
                  <a:pt x="63144" y="136994"/>
                </a:lnTo>
                <a:lnTo>
                  <a:pt x="79883" y="138022"/>
                </a:lnTo>
                <a:lnTo>
                  <a:pt x="93618" y="134431"/>
                </a:lnTo>
                <a:lnTo>
                  <a:pt x="126001" y="109381"/>
                </a:lnTo>
                <a:lnTo>
                  <a:pt x="138651" y="69415"/>
                </a:lnTo>
                <a:lnTo>
                  <a:pt x="137776" y="58361"/>
                </a:lnTo>
                <a:lnTo>
                  <a:pt x="119400" y="21500"/>
                </a:lnTo>
                <a:lnTo>
                  <a:pt x="83268" y="1495"/>
                </a:lnTo>
                <a:lnTo>
                  <a:pt x="68670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108642" y="3387799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4" h="138429">
                <a:moveTo>
                  <a:pt x="68670" y="0"/>
                </a:moveTo>
                <a:lnTo>
                  <a:pt x="30155" y="12320"/>
                </a:lnTo>
                <a:lnTo>
                  <a:pt x="5291" y="44744"/>
                </a:lnTo>
                <a:lnTo>
                  <a:pt x="0" y="74672"/>
                </a:lnTo>
                <a:lnTo>
                  <a:pt x="2293" y="87729"/>
                </a:lnTo>
                <a:lnTo>
                  <a:pt x="23433" y="120094"/>
                </a:lnTo>
                <a:lnTo>
                  <a:pt x="63144" y="136994"/>
                </a:lnTo>
                <a:lnTo>
                  <a:pt x="79883" y="138022"/>
                </a:lnTo>
                <a:lnTo>
                  <a:pt x="93618" y="134431"/>
                </a:lnTo>
                <a:lnTo>
                  <a:pt x="126001" y="109381"/>
                </a:lnTo>
                <a:lnTo>
                  <a:pt x="138651" y="69415"/>
                </a:lnTo>
                <a:lnTo>
                  <a:pt x="137776" y="58361"/>
                </a:lnTo>
                <a:lnTo>
                  <a:pt x="119400" y="21500"/>
                </a:lnTo>
                <a:lnTo>
                  <a:pt x="83268" y="1495"/>
                </a:lnTo>
                <a:lnTo>
                  <a:pt x="68670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108642" y="4314887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4" h="138429">
                <a:moveTo>
                  <a:pt x="68660" y="0"/>
                </a:moveTo>
                <a:lnTo>
                  <a:pt x="30150" y="12324"/>
                </a:lnTo>
                <a:lnTo>
                  <a:pt x="5290" y="44752"/>
                </a:lnTo>
                <a:lnTo>
                  <a:pt x="0" y="74685"/>
                </a:lnTo>
                <a:lnTo>
                  <a:pt x="2293" y="87741"/>
                </a:lnTo>
                <a:lnTo>
                  <a:pt x="23433" y="120106"/>
                </a:lnTo>
                <a:lnTo>
                  <a:pt x="63144" y="137007"/>
                </a:lnTo>
                <a:lnTo>
                  <a:pt x="79883" y="138035"/>
                </a:lnTo>
                <a:lnTo>
                  <a:pt x="93618" y="134443"/>
                </a:lnTo>
                <a:lnTo>
                  <a:pt x="126001" y="109394"/>
                </a:lnTo>
                <a:lnTo>
                  <a:pt x="138651" y="69428"/>
                </a:lnTo>
                <a:lnTo>
                  <a:pt x="137773" y="58354"/>
                </a:lnTo>
                <a:lnTo>
                  <a:pt x="119392" y="21495"/>
                </a:lnTo>
                <a:lnTo>
                  <a:pt x="83259" y="1495"/>
                </a:lnTo>
                <a:lnTo>
                  <a:pt x="68660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108642" y="5521387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4" h="138429">
                <a:moveTo>
                  <a:pt x="68660" y="0"/>
                </a:moveTo>
                <a:lnTo>
                  <a:pt x="30150" y="12324"/>
                </a:lnTo>
                <a:lnTo>
                  <a:pt x="5290" y="44752"/>
                </a:lnTo>
                <a:lnTo>
                  <a:pt x="0" y="74685"/>
                </a:lnTo>
                <a:lnTo>
                  <a:pt x="2293" y="87741"/>
                </a:lnTo>
                <a:lnTo>
                  <a:pt x="23433" y="120106"/>
                </a:lnTo>
                <a:lnTo>
                  <a:pt x="63144" y="137007"/>
                </a:lnTo>
                <a:lnTo>
                  <a:pt x="79883" y="138035"/>
                </a:lnTo>
                <a:lnTo>
                  <a:pt x="93618" y="134443"/>
                </a:lnTo>
                <a:lnTo>
                  <a:pt x="126001" y="109394"/>
                </a:lnTo>
                <a:lnTo>
                  <a:pt x="138651" y="69428"/>
                </a:lnTo>
                <a:lnTo>
                  <a:pt x="137773" y="58354"/>
                </a:lnTo>
                <a:lnTo>
                  <a:pt x="119392" y="21495"/>
                </a:lnTo>
                <a:lnTo>
                  <a:pt x="83259" y="1495"/>
                </a:lnTo>
                <a:lnTo>
                  <a:pt x="68660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3575"/>
              </a:lnSpc>
            </a:pPr>
            <a:r>
              <a:rPr dirty="0" spc="-55"/>
              <a:t>С</a:t>
            </a:r>
            <a:r>
              <a:rPr dirty="0"/>
              <a:t>АЙТ </a:t>
            </a:r>
            <a:r>
              <a:rPr dirty="0" spc="50"/>
              <a:t>ПРОГ</a:t>
            </a:r>
            <a:r>
              <a:rPr dirty="0" spc="-10"/>
              <a:t>Р</a:t>
            </a:r>
            <a:r>
              <a:rPr dirty="0"/>
              <a:t>АМИ: </a:t>
            </a:r>
            <a:r>
              <a:rPr dirty="0" spc="-20"/>
              <a:t>«М</a:t>
            </a:r>
            <a:r>
              <a:rPr dirty="0" spc="-60"/>
              <a:t>О</a:t>
            </a:r>
            <a:r>
              <a:rPr dirty="0" spc="30"/>
              <a:t>Л</a:t>
            </a:r>
            <a:r>
              <a:rPr dirty="0" spc="50"/>
              <a:t>О</a:t>
            </a:r>
            <a:r>
              <a:rPr dirty="0" spc="35"/>
              <a:t>ДІЖНИЙ</a:t>
            </a:r>
            <a:r>
              <a:rPr dirty="0"/>
              <a:t> </a:t>
            </a:r>
            <a:r>
              <a:rPr dirty="0" spc="15"/>
              <a:t>П</a:t>
            </a:r>
            <a:r>
              <a:rPr dirty="0" spc="-5"/>
              <a:t>Р</a:t>
            </a:r>
            <a:r>
              <a:rPr dirty="0" spc="15"/>
              <a:t>АЦІВНИК»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004261" y="2049047"/>
            <a:ext cx="2132965" cy="35591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600">
                <a:solidFill>
                  <a:srgbClr val="221F1F"/>
                </a:solidFill>
                <a:latin typeface="Franklin Gothic Book"/>
                <a:cs typeface="Franklin Gothic Book"/>
              </a:rPr>
              <a:t>Про Програму</a:t>
            </a:r>
            <a:endParaRPr sz="1600">
              <a:latin typeface="Franklin Gothic Book"/>
              <a:cs typeface="Franklin Gothic Book"/>
            </a:endParaRPr>
          </a:p>
          <a:p>
            <a:pPr marL="12700" marR="56515">
              <a:lnSpc>
                <a:spcPct val="250000"/>
              </a:lnSpc>
            </a:pPr>
            <a:r>
              <a:rPr dirty="0" sz="1600" spc="-35">
                <a:solidFill>
                  <a:srgbClr val="221F1F"/>
                </a:solidFill>
                <a:latin typeface="Franklin Gothic Book"/>
                <a:cs typeface="Franklin Gothic Book"/>
              </a:rPr>
              <a:t>У</a:t>
            </a:r>
            <a:r>
              <a:rPr dirty="0" sz="1600">
                <a:solidFill>
                  <a:srgbClr val="221F1F"/>
                </a:solidFill>
                <a:latin typeface="Franklin Gothic Book"/>
                <a:cs typeface="Franklin Gothic Book"/>
              </a:rPr>
              <a:t>часть в Програмі</a:t>
            </a:r>
            <a:r>
              <a:rPr dirty="0" sz="1600">
                <a:solidFill>
                  <a:srgbClr val="221F1F"/>
                </a:solidFill>
                <a:latin typeface="Franklin Gothic Book"/>
                <a:cs typeface="Franklin Gothic Book"/>
              </a:rPr>
              <a:t> Новини Програми </a:t>
            </a:r>
            <a:r>
              <a:rPr dirty="0" sz="1600" spc="-25">
                <a:solidFill>
                  <a:srgbClr val="221F1F"/>
                </a:solidFill>
                <a:latin typeface="Franklin Gothic Book"/>
                <a:cs typeface="Franklin Gothic Book"/>
              </a:rPr>
              <a:t>К</a:t>
            </a:r>
            <a:r>
              <a:rPr dirty="0" sz="1600">
                <a:solidFill>
                  <a:srgbClr val="221F1F"/>
                </a:solidFill>
                <a:latin typeface="Franklin Gothic Book"/>
                <a:cs typeface="Franklin Gothic Book"/>
              </a:rPr>
              <a:t>орисні посилання</a:t>
            </a:r>
            <a:r>
              <a:rPr dirty="0" sz="1600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1600" spc="5">
                <a:solidFill>
                  <a:srgbClr val="221F1F"/>
                </a:solidFill>
                <a:latin typeface="Franklin Gothic Book"/>
                <a:cs typeface="Franklin Gothic Book"/>
              </a:rPr>
              <a:t>К</a:t>
            </a:r>
            <a:r>
              <a:rPr dirty="0" sz="1600">
                <a:solidFill>
                  <a:srgbClr val="221F1F"/>
                </a:solidFill>
                <a:latin typeface="Franklin Gothic Book"/>
                <a:cs typeface="Franklin Gothic Book"/>
              </a:rPr>
              <a:t>алендар подій </a:t>
            </a:r>
            <a:r>
              <a:rPr dirty="0" sz="1200">
                <a:solidFill>
                  <a:srgbClr val="221F1F"/>
                </a:solidFill>
                <a:latin typeface="Franklin Gothic Book"/>
                <a:cs typeface="Franklin Gothic Book"/>
              </a:rPr>
              <a:t>(тренінги)</a:t>
            </a:r>
            <a:endParaRPr sz="12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40"/>
              </a:spcBef>
            </a:pPr>
            <a:r>
              <a:rPr dirty="0" sz="1600">
                <a:solidFill>
                  <a:srgbClr val="221F1F"/>
                </a:solidFill>
                <a:latin typeface="Franklin Gothic Book"/>
                <a:cs typeface="Franklin Gothic Book"/>
              </a:rPr>
              <a:t>Біблі</a:t>
            </a:r>
            <a:r>
              <a:rPr dirty="0" sz="1600" spc="-25">
                <a:solidFill>
                  <a:srgbClr val="221F1F"/>
                </a:solidFill>
                <a:latin typeface="Franklin Gothic Book"/>
                <a:cs typeface="Franklin Gothic Book"/>
              </a:rPr>
              <a:t>от</a:t>
            </a:r>
            <a:r>
              <a:rPr dirty="0" sz="1600">
                <a:solidFill>
                  <a:srgbClr val="221F1F"/>
                </a:solidFill>
                <a:latin typeface="Franklin Gothic Book"/>
                <a:cs typeface="Franklin Gothic Book"/>
              </a:rPr>
              <a:t>е</a:t>
            </a:r>
            <a:r>
              <a:rPr dirty="0" sz="1600" spc="5">
                <a:solidFill>
                  <a:srgbClr val="221F1F"/>
                </a:solidFill>
                <a:latin typeface="Franklin Gothic Book"/>
                <a:cs typeface="Franklin Gothic Book"/>
              </a:rPr>
              <a:t>к</a:t>
            </a:r>
            <a:r>
              <a:rPr dirty="0" sz="1600">
                <a:solidFill>
                  <a:srgbClr val="221F1F"/>
                </a:solidFill>
                <a:latin typeface="Franklin Gothic Book"/>
                <a:cs typeface="Franklin Gothic Book"/>
              </a:rPr>
              <a:t>а</a:t>
            </a:r>
            <a:endParaRPr sz="1600">
              <a:latin typeface="Franklin Gothic Book"/>
              <a:cs typeface="Franklin Gothic Book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1200">
                <a:solidFill>
                  <a:srgbClr val="221F1F"/>
                </a:solidFill>
                <a:latin typeface="Franklin Gothic Book"/>
                <a:cs typeface="Franklin Gothic Book"/>
              </a:rPr>
              <a:t>(</a:t>
            </a:r>
            <a:r>
              <a:rPr dirty="0" sz="1200" spc="-40">
                <a:solidFill>
                  <a:srgbClr val="221F1F"/>
                </a:solidFill>
                <a:latin typeface="Franklin Gothic Book"/>
                <a:cs typeface="Franklin Gothic Book"/>
              </a:rPr>
              <a:t>1</a:t>
            </a:r>
            <a:r>
              <a:rPr dirty="0" sz="1200">
                <a:solidFill>
                  <a:srgbClr val="221F1F"/>
                </a:solidFill>
                <a:latin typeface="Franklin Gothic Book"/>
                <a:cs typeface="Franklin Gothic Book"/>
              </a:rPr>
              <a:t>4 </a:t>
            </a:r>
            <a:r>
              <a:rPr dirty="0" sz="1200" spc="-15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1200">
                <a:solidFill>
                  <a:srgbClr val="221F1F"/>
                </a:solidFill>
                <a:latin typeface="Franklin Gothic Book"/>
                <a:cs typeface="Franklin Gothic Book"/>
              </a:rPr>
              <a:t>убрик, більше </a:t>
            </a:r>
            <a:r>
              <a:rPr dirty="0" sz="1200" spc="-40">
                <a:solidFill>
                  <a:srgbClr val="221F1F"/>
                </a:solidFill>
                <a:latin typeface="Franklin Gothic Book"/>
                <a:cs typeface="Franklin Gothic Book"/>
              </a:rPr>
              <a:t>1</a:t>
            </a:r>
            <a:r>
              <a:rPr dirty="0" sz="1200">
                <a:solidFill>
                  <a:srgbClr val="221F1F"/>
                </a:solidFill>
                <a:latin typeface="Franklin Gothic Book"/>
                <a:cs typeface="Franklin Gothic Book"/>
              </a:rPr>
              <a:t>00 кни</a:t>
            </a:r>
            <a:r>
              <a:rPr dirty="0" sz="1200" spc="-10">
                <a:solidFill>
                  <a:srgbClr val="221F1F"/>
                </a:solidFill>
                <a:latin typeface="Franklin Gothic Book"/>
                <a:cs typeface="Franklin Gothic Book"/>
              </a:rPr>
              <a:t>ж</a:t>
            </a:r>
            <a:r>
              <a:rPr dirty="0" sz="1200">
                <a:solidFill>
                  <a:srgbClr val="221F1F"/>
                </a:solidFill>
                <a:latin typeface="Franklin Gothic Book"/>
                <a:cs typeface="Franklin Gothic Book"/>
              </a:rPr>
              <a:t>ок)</a:t>
            </a:r>
            <a:endParaRPr sz="1200">
              <a:latin typeface="Franklin Gothic Book"/>
              <a:cs typeface="Franklin Gothic Book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728142" y="2079699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5" h="138430">
                <a:moveTo>
                  <a:pt x="68667" y="0"/>
                </a:moveTo>
                <a:lnTo>
                  <a:pt x="30157" y="12317"/>
                </a:lnTo>
                <a:lnTo>
                  <a:pt x="5292" y="44743"/>
                </a:lnTo>
                <a:lnTo>
                  <a:pt x="0" y="74673"/>
                </a:lnTo>
                <a:lnTo>
                  <a:pt x="2293" y="87729"/>
                </a:lnTo>
                <a:lnTo>
                  <a:pt x="23433" y="120094"/>
                </a:lnTo>
                <a:lnTo>
                  <a:pt x="63144" y="136993"/>
                </a:lnTo>
                <a:lnTo>
                  <a:pt x="79882" y="138021"/>
                </a:lnTo>
                <a:lnTo>
                  <a:pt x="93620" y="134428"/>
                </a:lnTo>
                <a:lnTo>
                  <a:pt x="126003" y="109378"/>
                </a:lnTo>
                <a:lnTo>
                  <a:pt x="138651" y="69416"/>
                </a:lnTo>
                <a:lnTo>
                  <a:pt x="137775" y="58359"/>
                </a:lnTo>
                <a:lnTo>
                  <a:pt x="119399" y="21499"/>
                </a:lnTo>
                <a:lnTo>
                  <a:pt x="83265" y="1495"/>
                </a:lnTo>
                <a:lnTo>
                  <a:pt x="68667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7728142" y="2689299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5" h="138430">
                <a:moveTo>
                  <a:pt x="68667" y="0"/>
                </a:moveTo>
                <a:lnTo>
                  <a:pt x="30157" y="12317"/>
                </a:lnTo>
                <a:lnTo>
                  <a:pt x="5292" y="44743"/>
                </a:lnTo>
                <a:lnTo>
                  <a:pt x="0" y="74673"/>
                </a:lnTo>
                <a:lnTo>
                  <a:pt x="2293" y="87729"/>
                </a:lnTo>
                <a:lnTo>
                  <a:pt x="23433" y="120094"/>
                </a:lnTo>
                <a:lnTo>
                  <a:pt x="63144" y="136993"/>
                </a:lnTo>
                <a:lnTo>
                  <a:pt x="79882" y="138021"/>
                </a:lnTo>
                <a:lnTo>
                  <a:pt x="93620" y="134428"/>
                </a:lnTo>
                <a:lnTo>
                  <a:pt x="126003" y="109378"/>
                </a:lnTo>
                <a:lnTo>
                  <a:pt x="138651" y="69416"/>
                </a:lnTo>
                <a:lnTo>
                  <a:pt x="137775" y="58359"/>
                </a:lnTo>
                <a:lnTo>
                  <a:pt x="119399" y="21499"/>
                </a:lnTo>
                <a:lnTo>
                  <a:pt x="83265" y="1495"/>
                </a:lnTo>
                <a:lnTo>
                  <a:pt x="68667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7728142" y="3311599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5" h="138429">
                <a:moveTo>
                  <a:pt x="68667" y="0"/>
                </a:moveTo>
                <a:lnTo>
                  <a:pt x="30157" y="12317"/>
                </a:lnTo>
                <a:lnTo>
                  <a:pt x="5292" y="44743"/>
                </a:lnTo>
                <a:lnTo>
                  <a:pt x="0" y="74673"/>
                </a:lnTo>
                <a:lnTo>
                  <a:pt x="2293" y="87729"/>
                </a:lnTo>
                <a:lnTo>
                  <a:pt x="23433" y="120094"/>
                </a:lnTo>
                <a:lnTo>
                  <a:pt x="63144" y="136993"/>
                </a:lnTo>
                <a:lnTo>
                  <a:pt x="79882" y="138021"/>
                </a:lnTo>
                <a:lnTo>
                  <a:pt x="93620" y="134428"/>
                </a:lnTo>
                <a:lnTo>
                  <a:pt x="126003" y="109378"/>
                </a:lnTo>
                <a:lnTo>
                  <a:pt x="138651" y="69416"/>
                </a:lnTo>
                <a:lnTo>
                  <a:pt x="137775" y="58359"/>
                </a:lnTo>
                <a:lnTo>
                  <a:pt x="119399" y="21499"/>
                </a:lnTo>
                <a:lnTo>
                  <a:pt x="83265" y="1495"/>
                </a:lnTo>
                <a:lnTo>
                  <a:pt x="68667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7728142" y="3908487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5" h="138429">
                <a:moveTo>
                  <a:pt x="68656" y="0"/>
                </a:moveTo>
                <a:lnTo>
                  <a:pt x="30152" y="12321"/>
                </a:lnTo>
                <a:lnTo>
                  <a:pt x="5291" y="44750"/>
                </a:lnTo>
                <a:lnTo>
                  <a:pt x="0" y="74686"/>
                </a:lnTo>
                <a:lnTo>
                  <a:pt x="2293" y="87742"/>
                </a:lnTo>
                <a:lnTo>
                  <a:pt x="23433" y="120107"/>
                </a:lnTo>
                <a:lnTo>
                  <a:pt x="63144" y="137006"/>
                </a:lnTo>
                <a:lnTo>
                  <a:pt x="79882" y="138033"/>
                </a:lnTo>
                <a:lnTo>
                  <a:pt x="93620" y="134440"/>
                </a:lnTo>
                <a:lnTo>
                  <a:pt x="126003" y="109391"/>
                </a:lnTo>
                <a:lnTo>
                  <a:pt x="138651" y="69428"/>
                </a:lnTo>
                <a:lnTo>
                  <a:pt x="137773" y="58351"/>
                </a:lnTo>
                <a:lnTo>
                  <a:pt x="119391" y="21494"/>
                </a:lnTo>
                <a:lnTo>
                  <a:pt x="83256" y="1495"/>
                </a:lnTo>
                <a:lnTo>
                  <a:pt x="68656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7728142" y="4518087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5" h="138429">
                <a:moveTo>
                  <a:pt x="68656" y="0"/>
                </a:moveTo>
                <a:lnTo>
                  <a:pt x="30152" y="12321"/>
                </a:lnTo>
                <a:lnTo>
                  <a:pt x="5291" y="44750"/>
                </a:lnTo>
                <a:lnTo>
                  <a:pt x="0" y="74686"/>
                </a:lnTo>
                <a:lnTo>
                  <a:pt x="2293" y="87742"/>
                </a:lnTo>
                <a:lnTo>
                  <a:pt x="23433" y="120107"/>
                </a:lnTo>
                <a:lnTo>
                  <a:pt x="63144" y="137006"/>
                </a:lnTo>
                <a:lnTo>
                  <a:pt x="79882" y="138033"/>
                </a:lnTo>
                <a:lnTo>
                  <a:pt x="93620" y="134440"/>
                </a:lnTo>
                <a:lnTo>
                  <a:pt x="126003" y="109391"/>
                </a:lnTo>
                <a:lnTo>
                  <a:pt x="138651" y="69428"/>
                </a:lnTo>
                <a:lnTo>
                  <a:pt x="137773" y="58351"/>
                </a:lnTo>
                <a:lnTo>
                  <a:pt x="119391" y="21494"/>
                </a:lnTo>
                <a:lnTo>
                  <a:pt x="83256" y="1495"/>
                </a:lnTo>
                <a:lnTo>
                  <a:pt x="68656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7728142" y="5127687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5" h="138429">
                <a:moveTo>
                  <a:pt x="68656" y="0"/>
                </a:moveTo>
                <a:lnTo>
                  <a:pt x="30152" y="12321"/>
                </a:lnTo>
                <a:lnTo>
                  <a:pt x="5291" y="44750"/>
                </a:lnTo>
                <a:lnTo>
                  <a:pt x="0" y="74686"/>
                </a:lnTo>
                <a:lnTo>
                  <a:pt x="2293" y="87742"/>
                </a:lnTo>
                <a:lnTo>
                  <a:pt x="23433" y="120107"/>
                </a:lnTo>
                <a:lnTo>
                  <a:pt x="63144" y="137006"/>
                </a:lnTo>
                <a:lnTo>
                  <a:pt x="79882" y="138033"/>
                </a:lnTo>
                <a:lnTo>
                  <a:pt x="93620" y="134440"/>
                </a:lnTo>
                <a:lnTo>
                  <a:pt x="126003" y="109391"/>
                </a:lnTo>
                <a:lnTo>
                  <a:pt x="138651" y="69428"/>
                </a:lnTo>
                <a:lnTo>
                  <a:pt x="137773" y="58351"/>
                </a:lnTo>
                <a:lnTo>
                  <a:pt x="119391" y="21494"/>
                </a:lnTo>
                <a:lnTo>
                  <a:pt x="83256" y="1495"/>
                </a:lnTo>
                <a:lnTo>
                  <a:pt x="68656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14326" y="1935772"/>
            <a:ext cx="6900206" cy="47078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6000" y="221605"/>
            <a:ext cx="29337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5">
                <a:latin typeface="Franklin Gothic Book"/>
                <a:cs typeface="Franklin Gothic Book"/>
              </a:rPr>
              <a:t>12</a:t>
            </a:r>
            <a:endParaRPr sz="1800">
              <a:latin typeface="Franklin Gothic Book"/>
              <a:cs typeface="Franklin Gothic Boo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413596" y="2679199"/>
            <a:ext cx="3837940" cy="4781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550" b="1">
                <a:solidFill>
                  <a:srgbClr val="221F1F"/>
                </a:solidFill>
                <a:latin typeface="Franklin Gothic Heavy"/>
                <a:cs typeface="Franklin Gothic Heavy"/>
              </a:rPr>
              <a:t>Дяк</a:t>
            </a:r>
            <a:r>
              <a:rPr dirty="0" sz="3550" spc="-60" b="1">
                <a:solidFill>
                  <a:srgbClr val="221F1F"/>
                </a:solidFill>
                <a:latin typeface="Franklin Gothic Heavy"/>
                <a:cs typeface="Franklin Gothic Heavy"/>
              </a:rPr>
              <a:t>у</a:t>
            </a:r>
            <a:r>
              <a:rPr dirty="0" sz="3550" b="1">
                <a:solidFill>
                  <a:srgbClr val="221F1F"/>
                </a:solidFill>
                <a:latin typeface="Franklin Gothic Heavy"/>
                <a:cs typeface="Franklin Gothic Heavy"/>
              </a:rPr>
              <a:t>є</a:t>
            </a:r>
            <a:r>
              <a:rPr dirty="0" sz="3550" spc="-5" b="1">
                <a:solidFill>
                  <a:srgbClr val="221F1F"/>
                </a:solidFill>
                <a:latin typeface="Franklin Gothic Heavy"/>
                <a:cs typeface="Franklin Gothic Heavy"/>
              </a:rPr>
              <a:t>м</a:t>
            </a:r>
            <a:r>
              <a:rPr dirty="0" sz="3550" b="1">
                <a:solidFill>
                  <a:srgbClr val="221F1F"/>
                </a:solidFill>
                <a:latin typeface="Franklin Gothic Heavy"/>
                <a:cs typeface="Franklin Gothic Heavy"/>
              </a:rPr>
              <a:t>о за увагу</a:t>
            </a:r>
            <a:endParaRPr sz="3550">
              <a:latin typeface="Franklin Gothic Heavy"/>
              <a:cs typeface="Franklin Gothic Heavy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72858" y="5073005"/>
            <a:ext cx="2969895" cy="14255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65" b="1">
                <a:latin typeface="Franklin Gothic Demi"/>
                <a:cs typeface="Franklin Gothic Demi"/>
              </a:rPr>
              <a:t>К</a:t>
            </a:r>
            <a:r>
              <a:rPr dirty="0" sz="1800" spc="-10" b="1">
                <a:latin typeface="Franklin Gothic Demi"/>
                <a:cs typeface="Franklin Gothic Demi"/>
              </a:rPr>
              <a:t>он</a:t>
            </a:r>
            <a:r>
              <a:rPr dirty="0" sz="1800" spc="0" b="1">
                <a:latin typeface="Franklin Gothic Demi"/>
                <a:cs typeface="Franklin Gothic Demi"/>
              </a:rPr>
              <a:t>т</a:t>
            </a:r>
            <a:r>
              <a:rPr dirty="0" sz="1800" spc="-10" b="1">
                <a:latin typeface="Franklin Gothic Demi"/>
                <a:cs typeface="Franklin Gothic Demi"/>
              </a:rPr>
              <a:t>акти:</a:t>
            </a:r>
            <a:endParaRPr sz="1800">
              <a:latin typeface="Franklin Gothic Demi"/>
              <a:cs typeface="Franklin Gothic Demi"/>
            </a:endParaRPr>
          </a:p>
          <a:p>
            <a:pPr marL="12700" marR="5080">
              <a:lnSpc>
                <a:spcPct val="169700"/>
              </a:lnSpc>
              <a:spcBef>
                <a:spcPts val="670"/>
              </a:spcBef>
            </a:pPr>
            <a:r>
              <a:rPr dirty="0" sz="1400" spc="-10">
                <a:latin typeface="Franklin Gothic Book"/>
                <a:cs typeface="Franklin Gothic Book"/>
              </a:rPr>
              <a:t>E-</a:t>
            </a:r>
            <a:r>
              <a:rPr dirty="0" sz="1400" spc="-10">
                <a:latin typeface="Franklin Gothic Book"/>
                <a:cs typeface="Franklin Gothic Book"/>
              </a:rPr>
              <a:t>mail:</a:t>
            </a:r>
            <a:r>
              <a:rPr dirty="0" sz="1400" spc="-5">
                <a:latin typeface="Franklin Gothic Book"/>
                <a:cs typeface="Franklin Gothic Book"/>
              </a:rPr>
              <a:t> </a:t>
            </a:r>
            <a:r>
              <a:rPr dirty="0" sz="1400" spc="-20">
                <a:latin typeface="Franklin Gothic Book"/>
                <a:cs typeface="Franklin Gothic Book"/>
                <a:hlinkClick r:id="rId2"/>
              </a:rPr>
              <a:t>y</a:t>
            </a:r>
            <a:r>
              <a:rPr dirty="0" sz="1400" spc="-10">
                <a:latin typeface="Franklin Gothic Book"/>
                <a:cs typeface="Franklin Gothic Book"/>
                <a:hlinkClick r:id="rId2"/>
              </a:rPr>
              <a:t>outh</a:t>
            </a:r>
            <a:r>
              <a:rPr dirty="0" sz="1400" spc="-30">
                <a:latin typeface="Franklin Gothic Book"/>
                <a:cs typeface="Franklin Gothic Book"/>
                <a:hlinkClick r:id="rId2"/>
              </a:rPr>
              <a:t>w</a:t>
            </a:r>
            <a:r>
              <a:rPr dirty="0" sz="1400" spc="-10">
                <a:latin typeface="Franklin Gothic Book"/>
                <a:cs typeface="Franklin Gothic Book"/>
                <a:hlinkClick r:id="rId2"/>
              </a:rPr>
              <a:t>o</a:t>
            </a:r>
            <a:r>
              <a:rPr dirty="0" sz="1400" spc="-15">
                <a:latin typeface="Franklin Gothic Book"/>
                <a:cs typeface="Franklin Gothic Book"/>
                <a:hlinkClick r:id="rId2"/>
              </a:rPr>
              <a:t>r</a:t>
            </a:r>
            <a:r>
              <a:rPr dirty="0" sz="1400" spc="-45">
                <a:latin typeface="Franklin Gothic Book"/>
                <a:cs typeface="Franklin Gothic Book"/>
                <a:hlinkClick r:id="rId2"/>
              </a:rPr>
              <a:t>k</a:t>
            </a:r>
            <a:r>
              <a:rPr dirty="0" sz="1400" spc="-10">
                <a:latin typeface="Franklin Gothic Book"/>
                <a:cs typeface="Franklin Gothic Book"/>
                <a:hlinkClick r:id="rId2"/>
              </a:rPr>
              <a:t>e</a:t>
            </a:r>
            <a:r>
              <a:rPr dirty="0" sz="1400" spc="-85">
                <a:latin typeface="Franklin Gothic Book"/>
                <a:cs typeface="Franklin Gothic Book"/>
                <a:hlinkClick r:id="rId2"/>
              </a:rPr>
              <a:t>r</a:t>
            </a:r>
            <a:r>
              <a:rPr dirty="0" sz="1400" spc="-10">
                <a:latin typeface="Franklin Gothic Book"/>
                <a:cs typeface="Franklin Gothic Book"/>
                <a:hlinkClick r:id="rId3"/>
              </a:rPr>
              <a:t>.ua@gmail.com</a:t>
            </a:r>
            <a:r>
              <a:rPr dirty="0" sz="1400" spc="-5">
                <a:latin typeface="Franklin Gothic Book"/>
                <a:cs typeface="Franklin Gothic Book"/>
              </a:rPr>
              <a:t> </a:t>
            </a:r>
            <a:r>
              <a:rPr dirty="0" sz="1400">
                <a:latin typeface="Franklin Gothic Book"/>
                <a:cs typeface="Franklin Gothic Book"/>
                <a:hlinkClick r:id="rId4"/>
              </a:rPr>
              <a:t>ww</a:t>
            </a:r>
            <a:r>
              <a:rPr dirty="0" sz="1400" spc="-50">
                <a:latin typeface="Franklin Gothic Book"/>
                <a:cs typeface="Franklin Gothic Book"/>
                <a:hlinkClick r:id="rId4"/>
              </a:rPr>
              <a:t>w</a:t>
            </a:r>
            <a:r>
              <a:rPr dirty="0" sz="1400">
                <a:latin typeface="Franklin Gothic Book"/>
                <a:cs typeface="Franklin Gothic Book"/>
                <a:hlinkClick r:id="rId4"/>
              </a:rPr>
              <a:t>.</a:t>
            </a:r>
            <a:r>
              <a:rPr dirty="0" sz="1400" spc="-20">
                <a:latin typeface="Franklin Gothic Book"/>
                <a:cs typeface="Franklin Gothic Book"/>
                <a:hlinkClick r:id="rId4"/>
              </a:rPr>
              <a:t>y</a:t>
            </a:r>
            <a:r>
              <a:rPr dirty="0" sz="1400" spc="-10">
                <a:latin typeface="Franklin Gothic Book"/>
                <a:cs typeface="Franklin Gothic Book"/>
                <a:hlinkClick r:id="rId4"/>
              </a:rPr>
              <a:t>outh-</a:t>
            </a:r>
            <a:r>
              <a:rPr dirty="0" sz="1400" spc="-35">
                <a:latin typeface="Franklin Gothic Book"/>
                <a:cs typeface="Franklin Gothic Book"/>
                <a:hlinkClick r:id="rId4"/>
              </a:rPr>
              <a:t>w</a:t>
            </a:r>
            <a:r>
              <a:rPr dirty="0" sz="1400" spc="-10">
                <a:latin typeface="Franklin Gothic Book"/>
                <a:cs typeface="Franklin Gothic Book"/>
                <a:hlinkClick r:id="rId4"/>
              </a:rPr>
              <a:t>o</a:t>
            </a:r>
            <a:r>
              <a:rPr dirty="0" sz="1400" spc="-15">
                <a:latin typeface="Franklin Gothic Book"/>
                <a:cs typeface="Franklin Gothic Book"/>
                <a:hlinkClick r:id="rId4"/>
              </a:rPr>
              <a:t>r</a:t>
            </a:r>
            <a:r>
              <a:rPr dirty="0" sz="1400" spc="-45">
                <a:latin typeface="Franklin Gothic Book"/>
                <a:cs typeface="Franklin Gothic Book"/>
                <a:hlinkClick r:id="rId4"/>
              </a:rPr>
              <a:t>k</a:t>
            </a:r>
            <a:r>
              <a:rPr dirty="0" sz="1400" spc="-10">
                <a:latin typeface="Franklin Gothic Book"/>
                <a:cs typeface="Franklin Gothic Book"/>
                <a:hlinkClick r:id="rId4"/>
              </a:rPr>
              <a:t>e</a:t>
            </a:r>
            <a:r>
              <a:rPr dirty="0" sz="1400" spc="-85">
                <a:latin typeface="Franklin Gothic Book"/>
                <a:cs typeface="Franklin Gothic Book"/>
                <a:hlinkClick r:id="rId4"/>
              </a:rPr>
              <a:t>r</a:t>
            </a:r>
            <a:r>
              <a:rPr dirty="0" sz="1400" spc="-10">
                <a:latin typeface="Franklin Gothic Book"/>
                <a:cs typeface="Franklin Gothic Book"/>
                <a:hlinkClick r:id="rId4"/>
              </a:rPr>
              <a:t>.org.ua</a:t>
            </a:r>
            <a:r>
              <a:rPr dirty="0" sz="1400" spc="-5">
                <a:latin typeface="Franklin Gothic Book"/>
                <a:cs typeface="Franklin Gothic Book"/>
              </a:rPr>
              <a:t> </a:t>
            </a:r>
            <a:r>
              <a:rPr dirty="0" sz="1400" spc="-40">
                <a:latin typeface="Franklin Gothic Book"/>
                <a:cs typeface="Franklin Gothic Book"/>
              </a:rPr>
              <a:t>F</a:t>
            </a:r>
            <a:r>
              <a:rPr dirty="0" sz="1400" spc="-10">
                <a:latin typeface="Franklin Gothic Book"/>
                <a:cs typeface="Franklin Gothic Book"/>
              </a:rPr>
              <a:t>aceboo</a:t>
            </a:r>
            <a:r>
              <a:rPr dirty="0" sz="1400" spc="-5">
                <a:latin typeface="Franklin Gothic Book"/>
                <a:cs typeface="Franklin Gothic Book"/>
              </a:rPr>
              <a:t>k</a:t>
            </a:r>
            <a:r>
              <a:rPr dirty="0" sz="1400" spc="-10">
                <a:latin typeface="Franklin Gothic Book"/>
                <a:cs typeface="Franklin Gothic Book"/>
              </a:rPr>
              <a:t>.com/g</a:t>
            </a:r>
            <a:r>
              <a:rPr dirty="0" sz="1400" spc="-35">
                <a:latin typeface="Franklin Gothic Book"/>
                <a:cs typeface="Franklin Gothic Book"/>
              </a:rPr>
              <a:t>r</a:t>
            </a:r>
            <a:r>
              <a:rPr dirty="0" sz="1400" spc="-10">
                <a:latin typeface="Franklin Gothic Book"/>
                <a:cs typeface="Franklin Gothic Book"/>
              </a:rPr>
              <a:t>oups/</a:t>
            </a:r>
            <a:r>
              <a:rPr dirty="0" sz="1400" spc="-35">
                <a:latin typeface="Franklin Gothic Book"/>
                <a:cs typeface="Franklin Gothic Book"/>
              </a:rPr>
              <a:t>y</a:t>
            </a:r>
            <a:r>
              <a:rPr dirty="0" sz="1400" spc="-10">
                <a:latin typeface="Franklin Gothic Book"/>
                <a:cs typeface="Franklin Gothic Book"/>
              </a:rPr>
              <a:t>outh.</a:t>
            </a:r>
            <a:r>
              <a:rPr dirty="0" sz="1400" spc="-35">
                <a:latin typeface="Franklin Gothic Book"/>
                <a:cs typeface="Franklin Gothic Book"/>
              </a:rPr>
              <a:t>w</a:t>
            </a:r>
            <a:r>
              <a:rPr dirty="0" sz="1400" spc="-10">
                <a:latin typeface="Franklin Gothic Book"/>
                <a:cs typeface="Franklin Gothic Book"/>
              </a:rPr>
              <a:t>o</a:t>
            </a:r>
            <a:r>
              <a:rPr dirty="0" sz="1400" spc="-15">
                <a:latin typeface="Franklin Gothic Book"/>
                <a:cs typeface="Franklin Gothic Book"/>
              </a:rPr>
              <a:t>r</a:t>
            </a:r>
            <a:r>
              <a:rPr dirty="0" sz="1400" spc="-45">
                <a:latin typeface="Franklin Gothic Book"/>
                <a:cs typeface="Franklin Gothic Book"/>
              </a:rPr>
              <a:t>k</a:t>
            </a:r>
            <a:r>
              <a:rPr dirty="0" sz="1400" spc="-10">
                <a:latin typeface="Franklin Gothic Book"/>
                <a:cs typeface="Franklin Gothic Book"/>
              </a:rPr>
              <a:t>e</a:t>
            </a:r>
            <a:r>
              <a:rPr dirty="0" sz="1400" spc="-85">
                <a:latin typeface="Franklin Gothic Book"/>
                <a:cs typeface="Franklin Gothic Book"/>
              </a:rPr>
              <a:t>r</a:t>
            </a:r>
            <a:r>
              <a:rPr dirty="0" sz="1400" spc="-10">
                <a:latin typeface="Franklin Gothic Book"/>
                <a:cs typeface="Franklin Gothic Book"/>
              </a:rPr>
              <a:t>.ua</a:t>
            </a:r>
            <a:endParaRPr sz="1400">
              <a:latin typeface="Franklin Gothic Book"/>
              <a:cs typeface="Franklin Gothic Book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883400" y="6257175"/>
            <a:ext cx="285750" cy="2857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79"/>
            <a:ext cx="10692003" cy="75590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084624" y="1222657"/>
            <a:ext cx="5701665" cy="5721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ts val="2400"/>
              </a:lnSpc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На</a:t>
            </a:r>
            <a:r>
              <a:rPr dirty="0" sz="2100" spc="-45">
                <a:solidFill>
                  <a:srgbClr val="221F1F"/>
                </a:solidFill>
                <a:latin typeface="Franklin Gothic Book"/>
                <a:cs typeface="Franklin Gothic Book"/>
              </a:rPr>
              <a:t>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чальна програма «М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лодіжний працівник»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започ</a:t>
            </a:r>
            <a:r>
              <a:rPr dirty="0" sz="2100" spc="-30">
                <a:solidFill>
                  <a:srgbClr val="221F1F"/>
                </a:solidFill>
                <a:latin typeface="Franklin Gothic Book"/>
                <a:cs typeface="Franklin Gothic Book"/>
              </a:rPr>
              <a:t>а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к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ована у 2</a:t>
            </a:r>
            <a:r>
              <a:rPr dirty="0" sz="2100" spc="-80">
                <a:solidFill>
                  <a:srgbClr val="221F1F"/>
                </a:solidFill>
                <a:latin typeface="Franklin Gothic Book"/>
                <a:cs typeface="Franklin Gothic Book"/>
              </a:rPr>
              <a:t>0</a:t>
            </a:r>
            <a:r>
              <a:rPr dirty="0" sz="2100" spc="-70">
                <a:solidFill>
                  <a:srgbClr val="221F1F"/>
                </a:solidFill>
                <a:latin typeface="Franklin Gothic Book"/>
                <a:cs typeface="Franklin Gothic Book"/>
              </a:rPr>
              <a:t>1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4 році Мініс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т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ерст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ом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</a:t>
            </a:r>
            <a:endParaRPr sz="2100">
              <a:latin typeface="Franklin Gothic Book"/>
              <a:cs typeface="Franklin Gothic Boo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84624" y="1832333"/>
            <a:ext cx="6157595" cy="37852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ts val="2400"/>
              </a:lnSpc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та спо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2100" spc="85">
                <a:solidFill>
                  <a:srgbClr val="221F1F"/>
                </a:solidFill>
                <a:latin typeface="Franklin Gothic Book"/>
                <a:cs typeface="Franklin Gothic Book"/>
              </a:rPr>
              <a:t>т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у </a:t>
            </a:r>
            <a:r>
              <a:rPr dirty="0" sz="2100" spc="-65">
                <a:solidFill>
                  <a:srgbClr val="221F1F"/>
                </a:solidFill>
                <a:latin typeface="Franklin Gothic Book"/>
                <a:cs typeface="Franklin Gothic Book"/>
              </a:rPr>
              <a:t>У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країни, Де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жавним інсти</a:t>
            </a:r>
            <a:r>
              <a:rPr dirty="0" sz="2100" spc="85">
                <a:solidFill>
                  <a:srgbClr val="221F1F"/>
                </a:solidFill>
                <a:latin typeface="Franklin Gothic Book"/>
                <a:cs typeface="Franklin Gothic Book"/>
              </a:rPr>
              <a:t>т</a:t>
            </a:r>
            <a:r>
              <a:rPr dirty="0" sz="2100" spc="70">
                <a:solidFill>
                  <a:srgbClr val="221F1F"/>
                </a:solidFill>
                <a:latin typeface="Franklin Gothic Book"/>
                <a:cs typeface="Franklin Gothic Book"/>
              </a:rPr>
              <a:t>у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т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ом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сімейної та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лодіжної п</a:t>
            </a:r>
            <a:r>
              <a:rPr dirty="0" sz="2100" spc="-10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літики та Програмою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роз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итку ООН 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 spc="-65">
                <a:solidFill>
                  <a:srgbClr val="221F1F"/>
                </a:solidFill>
                <a:latin typeface="Franklin Gothic Book"/>
                <a:cs typeface="Franklin Gothic Book"/>
              </a:rPr>
              <a:t>У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країні.</a:t>
            </a:r>
            <a:endParaRPr sz="21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2100" spc="-15" b="1">
                <a:solidFill>
                  <a:srgbClr val="221F1F"/>
                </a:solidFill>
                <a:latin typeface="Franklin Gothic Demi"/>
                <a:cs typeface="Franklin Gothic Demi"/>
              </a:rPr>
              <a:t>Форм</a:t>
            </a:r>
            <a:r>
              <a:rPr dirty="0" sz="2100" spc="-10" b="1">
                <a:solidFill>
                  <a:srgbClr val="221F1F"/>
                </a:solidFill>
                <a:latin typeface="Franklin Gothic Demi"/>
                <a:cs typeface="Franklin Gothic Demi"/>
              </a:rPr>
              <a:t>а</a:t>
            </a:r>
            <a:r>
              <a:rPr dirty="0" sz="2100" b="1">
                <a:solidFill>
                  <a:srgbClr val="221F1F"/>
                </a:solidFill>
                <a:latin typeface="Franklin Gothic Demi"/>
                <a:cs typeface="Franklin Gothic Demi"/>
              </a:rPr>
              <a:t>т </a:t>
            </a:r>
            <a:r>
              <a:rPr dirty="0" sz="2100" spc="-15" b="1">
                <a:solidFill>
                  <a:srgbClr val="221F1F"/>
                </a:solidFill>
                <a:latin typeface="Franklin Gothic Demi"/>
                <a:cs typeface="Franklin Gothic Demi"/>
              </a:rPr>
              <a:t>програми:</a:t>
            </a:r>
            <a:endParaRPr sz="2100">
              <a:latin typeface="Franklin Gothic Demi"/>
              <a:cs typeface="Franklin Gothic Demi"/>
            </a:endParaRPr>
          </a:p>
          <a:p>
            <a:pPr marL="12700" marR="720725">
              <a:lnSpc>
                <a:spcPts val="2400"/>
              </a:lnSpc>
              <a:spcBef>
                <a:spcPts val="1260"/>
              </a:spcBef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На</a:t>
            </a:r>
            <a:r>
              <a:rPr dirty="0" sz="2100" spc="-45">
                <a:solidFill>
                  <a:srgbClr val="221F1F"/>
                </a:solidFill>
                <a:latin typeface="Franklin Gothic Book"/>
                <a:cs typeface="Franklin Gothic Book"/>
              </a:rPr>
              <a:t>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чальні тренінги у форм</a:t>
            </a:r>
            <a:r>
              <a:rPr dirty="0" sz="2100" spc="-30">
                <a:solidFill>
                  <a:srgbClr val="221F1F"/>
                </a:solidFill>
                <a:latin typeface="Franklin Gothic Book"/>
                <a:cs typeface="Franklin Gothic Book"/>
              </a:rPr>
              <a:t>а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ті 50х50 для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представників/ць де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ж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а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вно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г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 та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гро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м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адсь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к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г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сек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т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орів, які прац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ю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ю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ть</a:t>
            </a:r>
            <a:endParaRPr sz="2100">
              <a:latin typeface="Franklin Gothic Book"/>
              <a:cs typeface="Franklin Gothic Book"/>
            </a:endParaRPr>
          </a:p>
          <a:p>
            <a:pPr marL="12700">
              <a:lnSpc>
                <a:spcPts val="2340"/>
              </a:lnSpc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з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лоддю.</a:t>
            </a:r>
            <a:endParaRPr sz="21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00">
              <a:latin typeface="Times New Roman"/>
              <a:cs typeface="Times New Roman"/>
            </a:endParaRPr>
          </a:p>
          <a:p>
            <a:pPr marL="12700" marR="346075">
              <a:lnSpc>
                <a:spcPts val="2400"/>
              </a:lnSpc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По завершенню 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н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а</a:t>
            </a:r>
            <a:r>
              <a:rPr dirty="0" sz="2100" spc="-45">
                <a:solidFill>
                  <a:srgbClr val="221F1F"/>
                </a:solidFill>
                <a:latin typeface="Franklin Gothic Book"/>
                <a:cs typeface="Franklin Gothic Book"/>
              </a:rPr>
              <a:t>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чання </a:t>
            </a:r>
            <a:r>
              <a:rPr dirty="0" sz="2100" spc="15">
                <a:solidFill>
                  <a:srgbClr val="221F1F"/>
                </a:solidFill>
                <a:latin typeface="Franklin Gothic Book"/>
                <a:cs typeface="Franklin Gothic Book"/>
              </a:rPr>
              <a:t>у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часники/ці 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триму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ю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ть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се</a:t>
            </a:r>
            <a:r>
              <a:rPr dirty="0" sz="2100" spc="-20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тифі</a:t>
            </a:r>
            <a:r>
              <a:rPr dirty="0" sz="2100" spc="5">
                <a:solidFill>
                  <a:srgbClr val="221F1F"/>
                </a:solidFill>
                <a:latin typeface="Franklin Gothic Book"/>
                <a:cs typeface="Franklin Gothic Book"/>
              </a:rPr>
              <a:t>к</a:t>
            </a:r>
            <a:r>
              <a:rPr dirty="0" sz="2100" spc="-30">
                <a:solidFill>
                  <a:srgbClr val="221F1F"/>
                </a:solidFill>
                <a:latin typeface="Franklin Gothic Book"/>
                <a:cs typeface="Franklin Gothic Book"/>
              </a:rPr>
              <a:t>а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 де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жа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но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г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 зр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а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з</a:t>
            </a:r>
            <a:r>
              <a:rPr dirty="0" sz="2100" spc="5">
                <a:solidFill>
                  <a:srgbClr val="221F1F"/>
                </a:solidFill>
                <a:latin typeface="Franklin Gothic Book"/>
                <a:cs typeface="Franklin Gothic Book"/>
              </a:rPr>
              <a:t>к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а.</a:t>
            </a:r>
            <a:endParaRPr sz="2100">
              <a:latin typeface="Franklin Gothic Book"/>
              <a:cs typeface="Franklin Gothic Book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3495890"/>
            <a:ext cx="3276599" cy="221744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033000" y="221605"/>
            <a:ext cx="159385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Franklin Gothic Book"/>
                <a:cs typeface="Franklin Gothic Book"/>
              </a:rPr>
              <a:t>2</a:t>
            </a:r>
            <a:endParaRPr sz="1800">
              <a:latin typeface="Franklin Gothic Book"/>
              <a:cs typeface="Franklin Gothic Book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1273162"/>
            <a:ext cx="3481042" cy="470430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486653" y="4604626"/>
            <a:ext cx="2959527" cy="280044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3000" y="221605"/>
            <a:ext cx="16002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Franklin Gothic Book"/>
                <a:cs typeface="Franklin Gothic Book"/>
              </a:rPr>
              <a:t>3</a:t>
            </a:r>
            <a:endParaRPr sz="1800">
              <a:latin typeface="Franklin Gothic Book"/>
              <a:cs typeface="Franklin Gothic Boo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14824" y="2406257"/>
            <a:ext cx="5656580" cy="36328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907415">
              <a:lnSpc>
                <a:spcPts val="2400"/>
              </a:lnSpc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Частина Дор</a:t>
            </a:r>
            <a:r>
              <a:rPr dirty="0" sz="2100" spc="-30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жнь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ї </a:t>
            </a:r>
            <a:r>
              <a:rPr dirty="0" sz="2100" spc="5">
                <a:solidFill>
                  <a:srgbClr val="221F1F"/>
                </a:solidFill>
                <a:latin typeface="Franklin Gothic Book"/>
                <a:cs typeface="Franklin Gothic Book"/>
              </a:rPr>
              <a:t>к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а</a:t>
            </a:r>
            <a:r>
              <a:rPr dirty="0" sz="2100" spc="-20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ти реформування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лодіжної п</a:t>
            </a:r>
            <a:r>
              <a:rPr dirty="0" sz="2100" spc="-10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літики</a:t>
            </a:r>
            <a:endParaRPr sz="21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43"/>
              </a:spcBef>
            </a:pPr>
            <a:endParaRPr sz="2050">
              <a:latin typeface="Times New Roman"/>
              <a:cs typeface="Times New Roman"/>
            </a:endParaRPr>
          </a:p>
          <a:p>
            <a:pPr marL="12700" marR="38100">
              <a:lnSpc>
                <a:spcPts val="2400"/>
              </a:lnSpc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Один з пріори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т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етів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Де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жавної цільової про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г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рами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“М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лодь </a:t>
            </a:r>
            <a:r>
              <a:rPr dirty="0" sz="2100" spc="-65">
                <a:solidFill>
                  <a:srgbClr val="221F1F"/>
                </a:solidFill>
                <a:latin typeface="Franklin Gothic Book"/>
                <a:cs typeface="Franklin Gothic Book"/>
              </a:rPr>
              <a:t>У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країни 2</a:t>
            </a:r>
            <a:r>
              <a:rPr dirty="0" sz="2100" spc="-80">
                <a:solidFill>
                  <a:srgbClr val="221F1F"/>
                </a:solidFill>
                <a:latin typeface="Franklin Gothic Book"/>
                <a:cs typeface="Franklin Gothic Book"/>
              </a:rPr>
              <a:t>0</a:t>
            </a:r>
            <a:r>
              <a:rPr dirty="0" sz="2100" spc="-75">
                <a:solidFill>
                  <a:srgbClr val="221F1F"/>
                </a:solidFill>
                <a:latin typeface="Franklin Gothic Book"/>
                <a:cs typeface="Franklin Gothic Book"/>
              </a:rPr>
              <a:t>1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6-2020”</a:t>
            </a:r>
            <a:endParaRPr sz="21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43"/>
              </a:spcBef>
            </a:pPr>
            <a:endParaRPr sz="2050">
              <a:latin typeface="Times New Roman"/>
              <a:cs typeface="Times New Roman"/>
            </a:endParaRPr>
          </a:p>
          <a:p>
            <a:pPr marL="12700" marR="5080">
              <a:lnSpc>
                <a:spcPts val="2400"/>
              </a:lnSpc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Інст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умент впров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а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д</a:t>
            </a:r>
            <a:r>
              <a:rPr dirty="0" sz="2100" spc="-20">
                <a:solidFill>
                  <a:srgbClr val="221F1F"/>
                </a:solidFill>
                <a:latin typeface="Franklin Gothic Book"/>
                <a:cs typeface="Franklin Gothic Book"/>
              </a:rPr>
              <a:t>ж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ення є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ропейських 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п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ід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х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одів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та станда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тів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лодіжної роб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ти</a:t>
            </a:r>
            <a:endParaRPr sz="2100">
              <a:latin typeface="Franklin Gothic Book"/>
              <a:cs typeface="Franklin Gothic Book"/>
            </a:endParaRPr>
          </a:p>
          <a:p>
            <a:pPr marL="12700">
              <a:lnSpc>
                <a:spcPts val="2340"/>
              </a:lnSpc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в </a:t>
            </a:r>
            <a:r>
              <a:rPr dirty="0" sz="2100" spc="-65">
                <a:solidFill>
                  <a:srgbClr val="221F1F"/>
                </a:solidFill>
                <a:latin typeface="Franklin Gothic Book"/>
                <a:cs typeface="Franklin Gothic Book"/>
              </a:rPr>
              <a:t>У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країнi</a:t>
            </a:r>
            <a:endParaRPr sz="21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38"/>
              </a:spcBef>
            </a:pPr>
            <a:endParaRPr sz="1950">
              <a:latin typeface="Times New Roman"/>
              <a:cs typeface="Times New Roman"/>
            </a:endParaRPr>
          </a:p>
          <a:p>
            <a:pPr marL="12700">
              <a:lnSpc>
                <a:spcPts val="2460"/>
              </a:lnSpc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Сприяння офіційному визнанню понять</a:t>
            </a:r>
            <a:endParaRPr sz="2100">
              <a:latin typeface="Franklin Gothic Book"/>
              <a:cs typeface="Franklin Gothic Book"/>
            </a:endParaRPr>
          </a:p>
          <a:p>
            <a:pPr marL="12700">
              <a:lnSpc>
                <a:spcPts val="2460"/>
              </a:lnSpc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«м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лодіжна роб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а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» та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«м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лодіжний працівник»</a:t>
            </a:r>
            <a:endParaRPr sz="2100">
              <a:latin typeface="Franklin Gothic Book"/>
              <a:cs typeface="Franklin Gothic Book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20" i="0">
                <a:latin typeface="Franklin Gothic Heavy"/>
                <a:cs typeface="Franklin Gothic Heavy"/>
              </a:rPr>
              <a:t>ПРОГ</a:t>
            </a:r>
            <a:r>
              <a:rPr dirty="0" spc="-150" i="0">
                <a:latin typeface="Franklin Gothic Heavy"/>
                <a:cs typeface="Franklin Gothic Heavy"/>
              </a:rPr>
              <a:t>Р</a:t>
            </a:r>
            <a:r>
              <a:rPr dirty="0" i="0">
                <a:latin typeface="Franklin Gothic Heavy"/>
                <a:cs typeface="Franklin Gothic Heavy"/>
              </a:rPr>
              <a:t>АМ</a:t>
            </a:r>
            <a:r>
              <a:rPr dirty="0" spc="15" i="0">
                <a:latin typeface="Franklin Gothic Heavy"/>
                <a:cs typeface="Franklin Gothic Heavy"/>
              </a:rPr>
              <a:t>А</a:t>
            </a:r>
            <a:r>
              <a:rPr dirty="0" i="0">
                <a:latin typeface="Franklin Gothic Heavy"/>
                <a:cs typeface="Franklin Gothic Heavy"/>
              </a:rPr>
              <a:t>: </a:t>
            </a:r>
            <a:r>
              <a:rPr dirty="0" spc="-20" i="0">
                <a:latin typeface="Franklin Gothic Heavy"/>
                <a:cs typeface="Franklin Gothic Heavy"/>
              </a:rPr>
              <a:t>“М</a:t>
            </a:r>
            <a:r>
              <a:rPr dirty="0" spc="-55" i="0">
                <a:latin typeface="Franklin Gothic Heavy"/>
                <a:cs typeface="Franklin Gothic Heavy"/>
              </a:rPr>
              <a:t>О</a:t>
            </a:r>
            <a:r>
              <a:rPr dirty="0" i="0">
                <a:latin typeface="Franklin Gothic Heavy"/>
                <a:cs typeface="Franklin Gothic Heavy"/>
              </a:rPr>
              <a:t>Л</a:t>
            </a:r>
            <a:r>
              <a:rPr dirty="0" spc="10" i="0">
                <a:latin typeface="Franklin Gothic Heavy"/>
                <a:cs typeface="Franklin Gothic Heavy"/>
              </a:rPr>
              <a:t>О</a:t>
            </a:r>
            <a:r>
              <a:rPr dirty="0" spc="-20" i="0">
                <a:latin typeface="Franklin Gothic Heavy"/>
                <a:cs typeface="Franklin Gothic Heavy"/>
              </a:rPr>
              <a:t>ДІЖНИЙ</a:t>
            </a:r>
            <a:r>
              <a:rPr dirty="0" i="0">
                <a:latin typeface="Franklin Gothic Heavy"/>
                <a:cs typeface="Franklin Gothic Heavy"/>
              </a:rPr>
              <a:t> П</a:t>
            </a:r>
            <a:r>
              <a:rPr dirty="0" spc="-150" i="0">
                <a:latin typeface="Franklin Gothic Heavy"/>
                <a:cs typeface="Franklin Gothic Heavy"/>
              </a:rPr>
              <a:t>Р</a:t>
            </a:r>
            <a:r>
              <a:rPr dirty="0" spc="-20" i="0">
                <a:latin typeface="Franklin Gothic Heavy"/>
                <a:cs typeface="Franklin Gothic Heavy"/>
              </a:rPr>
              <a:t>АЦІВНИК”</a:t>
            </a:r>
          </a:p>
          <a:p>
            <a:pPr marL="12700">
              <a:lnSpc>
                <a:spcPts val="3575"/>
              </a:lnSpc>
            </a:pPr>
            <a:r>
              <a:rPr dirty="0" b="0" i="0">
                <a:latin typeface="Franklin Gothic Book"/>
                <a:cs typeface="Franklin Gothic Book"/>
              </a:rPr>
              <a:t>сьо</a:t>
            </a:r>
            <a:r>
              <a:rPr dirty="0" spc="-50" b="0" i="0">
                <a:latin typeface="Franklin Gothic Book"/>
                <a:cs typeface="Franklin Gothic Book"/>
              </a:rPr>
              <a:t>г</a:t>
            </a:r>
            <a:r>
              <a:rPr dirty="0" b="0" i="0">
                <a:latin typeface="Franklin Gothic Book"/>
                <a:cs typeface="Franklin Gothic Book"/>
              </a:rPr>
              <a:t>одні - це:</a:t>
            </a:r>
          </a:p>
        </p:txBody>
      </p:sp>
      <p:sp>
        <p:nvSpPr>
          <p:cNvPr id="5" name="object 5"/>
          <p:cNvSpPr/>
          <p:nvPr/>
        </p:nvSpPr>
        <p:spPr>
          <a:xfrm>
            <a:off x="4108642" y="2549599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4" h="138430">
                <a:moveTo>
                  <a:pt x="68670" y="0"/>
                </a:moveTo>
                <a:lnTo>
                  <a:pt x="30155" y="12320"/>
                </a:lnTo>
                <a:lnTo>
                  <a:pt x="5291" y="44744"/>
                </a:lnTo>
                <a:lnTo>
                  <a:pt x="0" y="74672"/>
                </a:lnTo>
                <a:lnTo>
                  <a:pt x="2293" y="87729"/>
                </a:lnTo>
                <a:lnTo>
                  <a:pt x="23433" y="120094"/>
                </a:lnTo>
                <a:lnTo>
                  <a:pt x="63144" y="136994"/>
                </a:lnTo>
                <a:lnTo>
                  <a:pt x="79883" y="138022"/>
                </a:lnTo>
                <a:lnTo>
                  <a:pt x="93618" y="134431"/>
                </a:lnTo>
                <a:lnTo>
                  <a:pt x="126001" y="109381"/>
                </a:lnTo>
                <a:lnTo>
                  <a:pt x="138651" y="69415"/>
                </a:lnTo>
                <a:lnTo>
                  <a:pt x="137776" y="58361"/>
                </a:lnTo>
                <a:lnTo>
                  <a:pt x="119400" y="21500"/>
                </a:lnTo>
                <a:lnTo>
                  <a:pt x="83268" y="1495"/>
                </a:lnTo>
                <a:lnTo>
                  <a:pt x="68670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108642" y="3387799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4" h="138429">
                <a:moveTo>
                  <a:pt x="68670" y="0"/>
                </a:moveTo>
                <a:lnTo>
                  <a:pt x="30155" y="12320"/>
                </a:lnTo>
                <a:lnTo>
                  <a:pt x="5291" y="44744"/>
                </a:lnTo>
                <a:lnTo>
                  <a:pt x="0" y="74672"/>
                </a:lnTo>
                <a:lnTo>
                  <a:pt x="2293" y="87729"/>
                </a:lnTo>
                <a:lnTo>
                  <a:pt x="23433" y="120094"/>
                </a:lnTo>
                <a:lnTo>
                  <a:pt x="63144" y="136994"/>
                </a:lnTo>
                <a:lnTo>
                  <a:pt x="79883" y="138022"/>
                </a:lnTo>
                <a:lnTo>
                  <a:pt x="93618" y="134431"/>
                </a:lnTo>
                <a:lnTo>
                  <a:pt x="126001" y="109381"/>
                </a:lnTo>
                <a:lnTo>
                  <a:pt x="138651" y="69415"/>
                </a:lnTo>
                <a:lnTo>
                  <a:pt x="137776" y="58361"/>
                </a:lnTo>
                <a:lnTo>
                  <a:pt x="119400" y="21500"/>
                </a:lnTo>
                <a:lnTo>
                  <a:pt x="83268" y="1495"/>
                </a:lnTo>
                <a:lnTo>
                  <a:pt x="68670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108642" y="4314887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4" h="138429">
                <a:moveTo>
                  <a:pt x="68660" y="0"/>
                </a:moveTo>
                <a:lnTo>
                  <a:pt x="30150" y="12324"/>
                </a:lnTo>
                <a:lnTo>
                  <a:pt x="5290" y="44752"/>
                </a:lnTo>
                <a:lnTo>
                  <a:pt x="0" y="74685"/>
                </a:lnTo>
                <a:lnTo>
                  <a:pt x="2293" y="87741"/>
                </a:lnTo>
                <a:lnTo>
                  <a:pt x="23433" y="120106"/>
                </a:lnTo>
                <a:lnTo>
                  <a:pt x="63144" y="137007"/>
                </a:lnTo>
                <a:lnTo>
                  <a:pt x="79883" y="138035"/>
                </a:lnTo>
                <a:lnTo>
                  <a:pt x="93618" y="134443"/>
                </a:lnTo>
                <a:lnTo>
                  <a:pt x="126001" y="109394"/>
                </a:lnTo>
                <a:lnTo>
                  <a:pt x="138651" y="69428"/>
                </a:lnTo>
                <a:lnTo>
                  <a:pt x="137773" y="58354"/>
                </a:lnTo>
                <a:lnTo>
                  <a:pt x="119392" y="21495"/>
                </a:lnTo>
                <a:lnTo>
                  <a:pt x="83259" y="1495"/>
                </a:lnTo>
                <a:lnTo>
                  <a:pt x="68660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108642" y="5521387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4" h="138429">
                <a:moveTo>
                  <a:pt x="68660" y="0"/>
                </a:moveTo>
                <a:lnTo>
                  <a:pt x="30150" y="12324"/>
                </a:lnTo>
                <a:lnTo>
                  <a:pt x="5290" y="44752"/>
                </a:lnTo>
                <a:lnTo>
                  <a:pt x="0" y="74685"/>
                </a:lnTo>
                <a:lnTo>
                  <a:pt x="2293" y="87741"/>
                </a:lnTo>
                <a:lnTo>
                  <a:pt x="23433" y="120106"/>
                </a:lnTo>
                <a:lnTo>
                  <a:pt x="63144" y="137007"/>
                </a:lnTo>
                <a:lnTo>
                  <a:pt x="79883" y="138035"/>
                </a:lnTo>
                <a:lnTo>
                  <a:pt x="93618" y="134443"/>
                </a:lnTo>
                <a:lnTo>
                  <a:pt x="126001" y="109394"/>
                </a:lnTo>
                <a:lnTo>
                  <a:pt x="138651" y="69428"/>
                </a:lnTo>
                <a:lnTo>
                  <a:pt x="137773" y="58354"/>
                </a:lnTo>
                <a:lnTo>
                  <a:pt x="119392" y="21495"/>
                </a:lnTo>
                <a:lnTo>
                  <a:pt x="83259" y="1495"/>
                </a:lnTo>
                <a:lnTo>
                  <a:pt x="68660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0" y="2457794"/>
            <a:ext cx="3747770" cy="366665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3000" y="221605"/>
            <a:ext cx="16002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Franklin Gothic Book"/>
                <a:cs typeface="Franklin Gothic Book"/>
              </a:rPr>
              <a:t>4</a:t>
            </a:r>
            <a:endParaRPr sz="1800">
              <a:latin typeface="Franklin Gothic Book"/>
              <a:cs typeface="Franklin Gothic Boo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85824" y="2005456"/>
            <a:ext cx="8401050" cy="30232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ts val="2400"/>
              </a:lnSpc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Підвищити рівень зн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а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нь та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кваліфі</a:t>
            </a:r>
            <a:r>
              <a:rPr dirty="0" sz="2100" spc="10">
                <a:solidFill>
                  <a:srgbClr val="221F1F"/>
                </a:solidFill>
                <a:latin typeface="Franklin Gothic Book"/>
                <a:cs typeface="Franklin Gothic Book"/>
              </a:rPr>
              <a:t>к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ації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лодіжних лідерів</a:t>
            </a:r>
            <a:r>
              <a:rPr dirty="0" sz="2100" spc="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та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фахівців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лодіжної галузі задля ефекти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ної розро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б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ки та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реалізації обґ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ун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т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аної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лодіжної п</a:t>
            </a:r>
            <a:r>
              <a:rPr dirty="0" sz="2100" spc="-10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літики на ло</a:t>
            </a:r>
            <a:r>
              <a:rPr dirty="0" sz="2100" spc="5">
                <a:solidFill>
                  <a:srgbClr val="221F1F"/>
                </a:solidFill>
                <a:latin typeface="Franklin Gothic Book"/>
                <a:cs typeface="Franklin Gothic Book"/>
              </a:rPr>
              <a:t>к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альному та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ре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г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іональному рівнях.</a:t>
            </a:r>
            <a:endParaRPr sz="21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43"/>
              </a:spcBef>
            </a:pPr>
            <a:endParaRPr sz="2050">
              <a:latin typeface="Times New Roman"/>
              <a:cs typeface="Times New Roman"/>
            </a:endParaRPr>
          </a:p>
          <a:p>
            <a:pPr marL="12700" marR="293370">
              <a:lnSpc>
                <a:spcPts val="2400"/>
              </a:lnSpc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Сформув</a:t>
            </a:r>
            <a:r>
              <a:rPr dirty="0" sz="2100" spc="-30">
                <a:solidFill>
                  <a:srgbClr val="221F1F"/>
                </a:solidFill>
                <a:latin typeface="Franklin Gothic Book"/>
                <a:cs typeface="Franklin Gothic Book"/>
              </a:rPr>
              <a:t>а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ти базу 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д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аних фахівців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лодіжної сф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е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ри та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кра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щ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их практ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и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к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реалізації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лодіжної п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літики на ло</a:t>
            </a:r>
            <a:r>
              <a:rPr dirty="0" sz="2100" spc="5">
                <a:solidFill>
                  <a:srgbClr val="221F1F"/>
                </a:solidFill>
                <a:latin typeface="Franklin Gothic Book"/>
                <a:cs typeface="Franklin Gothic Book"/>
              </a:rPr>
              <a:t>к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альному і регіональному рівнях.</a:t>
            </a:r>
            <a:endParaRPr sz="21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900">
              <a:latin typeface="Times New Roman"/>
              <a:cs typeface="Times New Roman"/>
            </a:endParaRPr>
          </a:p>
          <a:p>
            <a:pPr marL="12700">
              <a:lnSpc>
                <a:spcPts val="2460"/>
              </a:lnSpc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Нала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г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одити ефект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и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вний діалог між д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е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жавними ст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ук</a:t>
            </a:r>
            <a:r>
              <a:rPr dirty="0" sz="2100" spc="80">
                <a:solidFill>
                  <a:srgbClr val="221F1F"/>
                </a:solidFill>
                <a:latin typeface="Franklin Gothic Book"/>
                <a:cs typeface="Franklin Gothic Book"/>
              </a:rPr>
              <a:t>т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урами</a:t>
            </a:r>
            <a:endParaRPr sz="2100">
              <a:latin typeface="Franklin Gothic Book"/>
              <a:cs typeface="Franklin Gothic Book"/>
            </a:endParaRPr>
          </a:p>
          <a:p>
            <a:pPr marL="12700" marR="211454">
              <a:lnSpc>
                <a:spcPts val="2400"/>
              </a:lnSpc>
              <a:spcBef>
                <a:spcPts val="120"/>
              </a:spcBef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та організаціями гро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м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адянсь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к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г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 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с</a:t>
            </a:r>
            <a:r>
              <a:rPr dirty="0" sz="2100" spc="-30">
                <a:solidFill>
                  <a:srgbClr val="221F1F"/>
                </a:solidFill>
                <a:latin typeface="Franklin Gothic Book"/>
                <a:cs typeface="Franklin Gothic Book"/>
              </a:rPr>
              <a:t>у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спіл</a:t>
            </a:r>
            <a:r>
              <a:rPr dirty="0" sz="2100" spc="15">
                <a:solidFill>
                  <a:srgbClr val="221F1F"/>
                </a:solidFill>
                <a:latin typeface="Franklin Gothic Book"/>
                <a:cs typeface="Franklin Gothic Book"/>
              </a:rPr>
              <a:t>ь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ст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а з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а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для сприяння розвитку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 в </a:t>
            </a:r>
            <a:r>
              <a:rPr dirty="0" sz="2100" spc="-65">
                <a:solidFill>
                  <a:srgbClr val="221F1F"/>
                </a:solidFill>
                <a:latin typeface="Franklin Gothic Book"/>
                <a:cs typeface="Franklin Gothic Book"/>
              </a:rPr>
              <a:t>У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країні.</a:t>
            </a:r>
            <a:endParaRPr sz="2100">
              <a:latin typeface="Franklin Gothic Book"/>
              <a:cs typeface="Franklin Gothic Book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3575"/>
              </a:lnSpc>
            </a:pPr>
            <a:r>
              <a:rPr dirty="0" spc="-25" i="0">
                <a:latin typeface="Franklin Gothic Heavy"/>
                <a:cs typeface="Franklin Gothic Heavy"/>
              </a:rPr>
              <a:t>МЕ</a:t>
            </a:r>
            <a:r>
              <a:rPr dirty="0" spc="-105" i="0">
                <a:latin typeface="Franklin Gothic Heavy"/>
                <a:cs typeface="Franklin Gothic Heavy"/>
              </a:rPr>
              <a:t>Т</a:t>
            </a:r>
            <a:r>
              <a:rPr dirty="0" i="0">
                <a:latin typeface="Franklin Gothic Heavy"/>
                <a:cs typeface="Franklin Gothic Heavy"/>
              </a:rPr>
              <a:t>А </a:t>
            </a:r>
            <a:r>
              <a:rPr dirty="0" spc="-20" i="0">
                <a:latin typeface="Franklin Gothic Heavy"/>
                <a:cs typeface="Franklin Gothic Heavy"/>
              </a:rPr>
              <a:t>ПРОГ</a:t>
            </a:r>
            <a:r>
              <a:rPr dirty="0" spc="-155" i="0">
                <a:latin typeface="Franklin Gothic Heavy"/>
                <a:cs typeface="Franklin Gothic Heavy"/>
              </a:rPr>
              <a:t>Р</a:t>
            </a:r>
            <a:r>
              <a:rPr dirty="0" spc="-25" i="0">
                <a:latin typeface="Franklin Gothic Heavy"/>
                <a:cs typeface="Franklin Gothic Heavy"/>
              </a:rPr>
              <a:t>АМИ</a:t>
            </a:r>
            <a:r>
              <a:rPr dirty="0" i="0">
                <a:latin typeface="Franklin Gothic Heavy"/>
                <a:cs typeface="Franklin Gothic Heavy"/>
              </a:rPr>
              <a:t> </a:t>
            </a:r>
            <a:r>
              <a:rPr dirty="0" spc="-20" i="0">
                <a:latin typeface="Franklin Gothic Heavy"/>
                <a:cs typeface="Franklin Gothic Heavy"/>
              </a:rPr>
              <a:t>“М</a:t>
            </a:r>
            <a:r>
              <a:rPr dirty="0" spc="-55" i="0">
                <a:latin typeface="Franklin Gothic Heavy"/>
                <a:cs typeface="Franklin Gothic Heavy"/>
              </a:rPr>
              <a:t>О</a:t>
            </a:r>
            <a:r>
              <a:rPr dirty="0" i="0">
                <a:latin typeface="Franklin Gothic Heavy"/>
                <a:cs typeface="Franklin Gothic Heavy"/>
              </a:rPr>
              <a:t>Л</a:t>
            </a:r>
            <a:r>
              <a:rPr dirty="0" spc="10" i="0">
                <a:latin typeface="Franklin Gothic Heavy"/>
                <a:cs typeface="Franklin Gothic Heavy"/>
              </a:rPr>
              <a:t>О</a:t>
            </a:r>
            <a:r>
              <a:rPr dirty="0" spc="-20" i="0">
                <a:latin typeface="Franklin Gothic Heavy"/>
                <a:cs typeface="Franklin Gothic Heavy"/>
              </a:rPr>
              <a:t>ДІЖНИЙ</a:t>
            </a:r>
            <a:r>
              <a:rPr dirty="0" i="0">
                <a:latin typeface="Franklin Gothic Heavy"/>
                <a:cs typeface="Franklin Gothic Heavy"/>
              </a:rPr>
              <a:t> П</a:t>
            </a:r>
            <a:r>
              <a:rPr dirty="0" spc="-150" i="0">
                <a:latin typeface="Franklin Gothic Heavy"/>
                <a:cs typeface="Franklin Gothic Heavy"/>
              </a:rPr>
              <a:t>Р</a:t>
            </a:r>
            <a:r>
              <a:rPr dirty="0" spc="-20" i="0">
                <a:latin typeface="Franklin Gothic Heavy"/>
                <a:cs typeface="Franklin Gothic Heavy"/>
              </a:rPr>
              <a:t>АЦІВНИК”:</a:t>
            </a:r>
          </a:p>
        </p:txBody>
      </p:sp>
      <p:sp>
        <p:nvSpPr>
          <p:cNvPr id="5" name="object 5"/>
          <p:cNvSpPr/>
          <p:nvPr/>
        </p:nvSpPr>
        <p:spPr>
          <a:xfrm>
            <a:off x="616142" y="2079699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5" h="138430">
                <a:moveTo>
                  <a:pt x="68670" y="0"/>
                </a:moveTo>
                <a:lnTo>
                  <a:pt x="30155" y="12320"/>
                </a:lnTo>
                <a:lnTo>
                  <a:pt x="5291" y="44744"/>
                </a:lnTo>
                <a:lnTo>
                  <a:pt x="0" y="74672"/>
                </a:lnTo>
                <a:lnTo>
                  <a:pt x="2293" y="87729"/>
                </a:lnTo>
                <a:lnTo>
                  <a:pt x="23433" y="120094"/>
                </a:lnTo>
                <a:lnTo>
                  <a:pt x="63144" y="136994"/>
                </a:lnTo>
                <a:lnTo>
                  <a:pt x="79883" y="138022"/>
                </a:lnTo>
                <a:lnTo>
                  <a:pt x="93618" y="134431"/>
                </a:lnTo>
                <a:lnTo>
                  <a:pt x="126001" y="109381"/>
                </a:lnTo>
                <a:lnTo>
                  <a:pt x="138651" y="69415"/>
                </a:lnTo>
                <a:lnTo>
                  <a:pt x="137776" y="58361"/>
                </a:lnTo>
                <a:lnTo>
                  <a:pt x="119400" y="21500"/>
                </a:lnTo>
                <a:lnTo>
                  <a:pt x="83268" y="1495"/>
                </a:lnTo>
                <a:lnTo>
                  <a:pt x="68670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16142" y="3298899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5" h="138429">
                <a:moveTo>
                  <a:pt x="68670" y="0"/>
                </a:moveTo>
                <a:lnTo>
                  <a:pt x="30155" y="12320"/>
                </a:lnTo>
                <a:lnTo>
                  <a:pt x="5291" y="44744"/>
                </a:lnTo>
                <a:lnTo>
                  <a:pt x="0" y="74672"/>
                </a:lnTo>
                <a:lnTo>
                  <a:pt x="2293" y="87729"/>
                </a:lnTo>
                <a:lnTo>
                  <a:pt x="23433" y="120094"/>
                </a:lnTo>
                <a:lnTo>
                  <a:pt x="63144" y="136994"/>
                </a:lnTo>
                <a:lnTo>
                  <a:pt x="79883" y="138022"/>
                </a:lnTo>
                <a:lnTo>
                  <a:pt x="93618" y="134431"/>
                </a:lnTo>
                <a:lnTo>
                  <a:pt x="126001" y="109381"/>
                </a:lnTo>
                <a:lnTo>
                  <a:pt x="138651" y="69415"/>
                </a:lnTo>
                <a:lnTo>
                  <a:pt x="137776" y="58361"/>
                </a:lnTo>
                <a:lnTo>
                  <a:pt x="119400" y="21500"/>
                </a:lnTo>
                <a:lnTo>
                  <a:pt x="83268" y="1495"/>
                </a:lnTo>
                <a:lnTo>
                  <a:pt x="68670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616142" y="4213287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5" h="138429">
                <a:moveTo>
                  <a:pt x="68660" y="0"/>
                </a:moveTo>
                <a:lnTo>
                  <a:pt x="30150" y="12324"/>
                </a:lnTo>
                <a:lnTo>
                  <a:pt x="5290" y="44752"/>
                </a:lnTo>
                <a:lnTo>
                  <a:pt x="0" y="74685"/>
                </a:lnTo>
                <a:lnTo>
                  <a:pt x="2293" y="87741"/>
                </a:lnTo>
                <a:lnTo>
                  <a:pt x="23433" y="120106"/>
                </a:lnTo>
                <a:lnTo>
                  <a:pt x="63144" y="137007"/>
                </a:lnTo>
                <a:lnTo>
                  <a:pt x="79883" y="138035"/>
                </a:lnTo>
                <a:lnTo>
                  <a:pt x="93618" y="134443"/>
                </a:lnTo>
                <a:lnTo>
                  <a:pt x="126001" y="109394"/>
                </a:lnTo>
                <a:lnTo>
                  <a:pt x="138651" y="69428"/>
                </a:lnTo>
                <a:lnTo>
                  <a:pt x="137773" y="58354"/>
                </a:lnTo>
                <a:lnTo>
                  <a:pt x="119392" y="21495"/>
                </a:lnTo>
                <a:lnTo>
                  <a:pt x="83259" y="1495"/>
                </a:lnTo>
                <a:lnTo>
                  <a:pt x="68660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54250" y="2525833"/>
            <a:ext cx="9286675" cy="38659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033000" y="221605"/>
            <a:ext cx="16002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i="1">
                <a:latin typeface="Franklin Gothic Book"/>
                <a:cs typeface="Franklin Gothic Book"/>
              </a:rPr>
              <a:t>5</a:t>
            </a:r>
            <a:endParaRPr sz="1800">
              <a:latin typeface="Franklin Gothic Book"/>
              <a:cs typeface="Franklin Gothic Book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2860">
              <a:lnSpc>
                <a:spcPts val="3575"/>
              </a:lnSpc>
            </a:pPr>
            <a:r>
              <a:rPr dirty="0" spc="15" i="0">
                <a:latin typeface="Franklin Gothic Heavy"/>
                <a:cs typeface="Franklin Gothic Heavy"/>
              </a:rPr>
              <a:t>С</a:t>
            </a:r>
            <a:r>
              <a:rPr dirty="0" spc="-20" i="0">
                <a:latin typeface="Franklin Gothic Heavy"/>
                <a:cs typeface="Franklin Gothic Heavy"/>
              </a:rPr>
              <a:t>ТРУК</a:t>
            </a:r>
            <a:r>
              <a:rPr dirty="0" spc="100" i="0">
                <a:latin typeface="Franklin Gothic Heavy"/>
                <a:cs typeface="Franklin Gothic Heavy"/>
              </a:rPr>
              <a:t>Т</a:t>
            </a:r>
            <a:r>
              <a:rPr dirty="0" spc="-20" i="0">
                <a:latin typeface="Franklin Gothic Heavy"/>
                <a:cs typeface="Franklin Gothic Heavy"/>
              </a:rPr>
              <a:t>У</a:t>
            </a:r>
            <a:r>
              <a:rPr dirty="0" spc="-150" i="0">
                <a:latin typeface="Franklin Gothic Heavy"/>
                <a:cs typeface="Franklin Gothic Heavy"/>
              </a:rPr>
              <a:t>Р</a:t>
            </a:r>
            <a:r>
              <a:rPr dirty="0" i="0">
                <a:latin typeface="Franklin Gothic Heavy"/>
                <a:cs typeface="Franklin Gothic Heavy"/>
              </a:rPr>
              <a:t>А </a:t>
            </a:r>
            <a:r>
              <a:rPr dirty="0" spc="-20" i="0">
                <a:latin typeface="Franklin Gothic Heavy"/>
                <a:cs typeface="Franklin Gothic Heavy"/>
              </a:rPr>
              <a:t>ПРОГ</a:t>
            </a:r>
            <a:r>
              <a:rPr dirty="0" spc="-155" i="0">
                <a:latin typeface="Franklin Gothic Heavy"/>
                <a:cs typeface="Franklin Gothic Heavy"/>
              </a:rPr>
              <a:t>Р</a:t>
            </a:r>
            <a:r>
              <a:rPr dirty="0" spc="-20" i="0">
                <a:latin typeface="Franklin Gothic Heavy"/>
                <a:cs typeface="Franklin Gothic Heavy"/>
              </a:rPr>
              <a:t>АМИ: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02710" y="1855081"/>
            <a:ext cx="5913755" cy="2286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145"/>
              </a:lnSpc>
            </a:pPr>
            <a:r>
              <a:rPr dirty="0" sz="1800" spc="-155">
                <a:latin typeface="Franklin Gothic Medium"/>
                <a:cs typeface="Franklin Gothic Medium"/>
              </a:rPr>
              <a:t>Г</a:t>
            </a:r>
            <a:r>
              <a:rPr dirty="0" sz="1800">
                <a:latin typeface="Franklin Gothic Medium"/>
                <a:cs typeface="Franklin Gothic Medium"/>
              </a:rPr>
              <a:t>оловна вимога до учасників/ць: досвід роботи з молоддю</a:t>
            </a:r>
            <a:endParaRPr sz="1800">
              <a:latin typeface="Franklin Gothic Medium"/>
              <a:cs typeface="Franklin Gothic Medium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98793" y="2999326"/>
            <a:ext cx="1426845" cy="4826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ts val="1800"/>
              </a:lnSpc>
            </a:pPr>
            <a:r>
              <a:rPr dirty="0" sz="1800">
                <a:solidFill>
                  <a:srgbClr val="221F1F"/>
                </a:solidFill>
                <a:latin typeface="Franklin Gothic Medium"/>
                <a:cs typeface="Franklin Gothic Medium"/>
              </a:rPr>
              <a:t>Обов’яз</a:t>
            </a:r>
            <a:r>
              <a:rPr dirty="0" sz="1800" spc="-15">
                <a:solidFill>
                  <a:srgbClr val="221F1F"/>
                </a:solidFill>
                <a:latin typeface="Franklin Gothic Medium"/>
                <a:cs typeface="Franklin Gothic Medium"/>
              </a:rPr>
              <a:t>к</a:t>
            </a:r>
            <a:r>
              <a:rPr dirty="0" sz="1800">
                <a:solidFill>
                  <a:srgbClr val="221F1F"/>
                </a:solidFill>
                <a:latin typeface="Franklin Gothic Medium"/>
                <a:cs typeface="Franklin Gothic Medium"/>
              </a:rPr>
              <a:t>овий</a:t>
            </a:r>
            <a:r>
              <a:rPr dirty="0" sz="1800">
                <a:solidFill>
                  <a:srgbClr val="221F1F"/>
                </a:solidFill>
                <a:latin typeface="Franklin Gothic Medium"/>
                <a:cs typeface="Franklin Gothic Medium"/>
              </a:rPr>
              <a:t> рівень</a:t>
            </a:r>
            <a:endParaRPr sz="1800">
              <a:latin typeface="Franklin Gothic Medium"/>
              <a:cs typeface="Franklin Gothic Medium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50969" y="4495284"/>
            <a:ext cx="1230630" cy="4826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ts val="1800"/>
              </a:lnSpc>
            </a:pPr>
            <a:r>
              <a:rPr dirty="0" sz="1800">
                <a:solidFill>
                  <a:srgbClr val="221F1F"/>
                </a:solidFill>
                <a:latin typeface="Franklin Gothic Medium"/>
                <a:cs typeface="Franklin Gothic Medium"/>
              </a:rPr>
              <a:t>Додат</a:t>
            </a:r>
            <a:r>
              <a:rPr dirty="0" sz="1800" spc="-15">
                <a:solidFill>
                  <a:srgbClr val="221F1F"/>
                </a:solidFill>
                <a:latin typeface="Franklin Gothic Medium"/>
                <a:cs typeface="Franklin Gothic Medium"/>
              </a:rPr>
              <a:t>к</a:t>
            </a:r>
            <a:r>
              <a:rPr dirty="0" sz="1800">
                <a:solidFill>
                  <a:srgbClr val="221F1F"/>
                </a:solidFill>
                <a:latin typeface="Franklin Gothic Medium"/>
                <a:cs typeface="Franklin Gothic Medium"/>
              </a:rPr>
              <a:t>ові</a:t>
            </a:r>
            <a:r>
              <a:rPr dirty="0" sz="1800">
                <a:solidFill>
                  <a:srgbClr val="221F1F"/>
                </a:solidFill>
                <a:latin typeface="Franklin Gothic Medium"/>
                <a:cs typeface="Franklin Gothic Medium"/>
              </a:rPr>
              <a:t> </a:t>
            </a:r>
            <a:r>
              <a:rPr dirty="0" sz="1800" spc="-15">
                <a:solidFill>
                  <a:srgbClr val="221F1F"/>
                </a:solidFill>
                <a:latin typeface="Franklin Gothic Medium"/>
                <a:cs typeface="Franklin Gothic Medium"/>
              </a:rPr>
              <a:t>к</a:t>
            </a:r>
            <a:r>
              <a:rPr dirty="0" sz="1800">
                <a:solidFill>
                  <a:srgbClr val="221F1F"/>
                </a:solidFill>
                <a:latin typeface="Franklin Gothic Medium"/>
                <a:cs typeface="Franklin Gothic Medium"/>
              </a:rPr>
              <a:t>омпетенції</a:t>
            </a:r>
            <a:endParaRPr sz="1800">
              <a:latin typeface="Franklin Gothic Medium"/>
              <a:cs typeface="Franklin Gothic Medium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572849" y="3091909"/>
            <a:ext cx="114300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Franklin Gothic Medium"/>
                <a:cs typeface="Franklin Gothic Medium"/>
              </a:rPr>
              <a:t>Сертифікат</a:t>
            </a:r>
            <a:endParaRPr sz="1800">
              <a:latin typeface="Franklin Gothic Medium"/>
              <a:cs typeface="Franklin Gothic Medium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11874" y="5847910"/>
            <a:ext cx="114300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Franklin Gothic Medium"/>
                <a:cs typeface="Franklin Gothic Medium"/>
              </a:rPr>
              <a:t>Сертифікат</a:t>
            </a:r>
            <a:endParaRPr sz="1800">
              <a:latin typeface="Franklin Gothic Medium"/>
              <a:cs typeface="Franklin Gothic Medium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861424" y="5847910"/>
            <a:ext cx="114300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Franklin Gothic Medium"/>
                <a:cs typeface="Franklin Gothic Medium"/>
              </a:rPr>
              <a:t>Сертифікат</a:t>
            </a:r>
            <a:endParaRPr sz="1800">
              <a:latin typeface="Franklin Gothic Medium"/>
              <a:cs typeface="Franklin Gothic Medium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856313" y="2916210"/>
            <a:ext cx="1213485" cy="6464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09220" marR="5080" indent="-97155">
              <a:lnSpc>
                <a:spcPts val="2400"/>
              </a:lnSpc>
            </a:pPr>
            <a:r>
              <a:rPr dirty="0" sz="2450" spc="10">
                <a:solidFill>
                  <a:srgbClr val="FFFFFF"/>
                </a:solidFill>
                <a:latin typeface="Franklin Gothic Medium"/>
                <a:cs typeface="Franklin Gothic Medium"/>
              </a:rPr>
              <a:t>Б</a:t>
            </a:r>
            <a:r>
              <a:rPr dirty="0" sz="2450" spc="5">
                <a:solidFill>
                  <a:srgbClr val="FFFFFF"/>
                </a:solidFill>
                <a:latin typeface="Franklin Gothic Medium"/>
                <a:cs typeface="Franklin Gothic Medium"/>
              </a:rPr>
              <a:t>а</a:t>
            </a:r>
            <a:r>
              <a:rPr dirty="0" sz="2450" spc="10">
                <a:solidFill>
                  <a:srgbClr val="FFFFFF"/>
                </a:solidFill>
                <a:latin typeface="Franklin Gothic Medium"/>
                <a:cs typeface="Franklin Gothic Medium"/>
              </a:rPr>
              <a:t>зовий</a:t>
            </a:r>
            <a:r>
              <a:rPr dirty="0" sz="2450" spc="10">
                <a:solidFill>
                  <a:srgbClr val="FFFFFF"/>
                </a:solidFill>
                <a:latin typeface="Franklin Gothic Medium"/>
                <a:cs typeface="Franklin Gothic Medium"/>
              </a:rPr>
              <a:t> тренінг</a:t>
            </a:r>
            <a:endParaRPr sz="2450">
              <a:latin typeface="Franklin Gothic Medium"/>
              <a:cs typeface="Franklin Gothic 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154764" y="4644169"/>
            <a:ext cx="1882775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>
                <a:solidFill>
                  <a:srgbClr val="FFFFFF"/>
                </a:solidFill>
                <a:latin typeface="Franklin Gothic Medium"/>
                <a:cs typeface="Franklin Gothic Medium"/>
              </a:rPr>
              <a:t>Спеціалізовані тренінги</a:t>
            </a:r>
            <a:endParaRPr sz="1400">
              <a:latin typeface="Franklin Gothic Medium"/>
              <a:cs typeface="Franklin Gothic Medium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635252" y="4644169"/>
            <a:ext cx="162052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75">
                <a:solidFill>
                  <a:srgbClr val="FFFFFF"/>
                </a:solidFill>
                <a:latin typeface="Franklin Gothic Medium"/>
                <a:cs typeface="Franklin Gothic Medium"/>
              </a:rPr>
              <a:t>Т</a:t>
            </a:r>
            <a:r>
              <a:rPr dirty="0" sz="1400">
                <a:solidFill>
                  <a:srgbClr val="FFFFFF"/>
                </a:solidFill>
                <a:latin typeface="Franklin Gothic Medium"/>
                <a:cs typeface="Franklin Gothic Medium"/>
              </a:rPr>
              <a:t>ренінг для</a:t>
            </a:r>
            <a:r>
              <a:rPr dirty="0" sz="1400" spc="-5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dirty="0" sz="1400">
                <a:solidFill>
                  <a:srgbClr val="FFFFFF"/>
                </a:solidFill>
                <a:latin typeface="Franklin Gothic Medium"/>
                <a:cs typeface="Franklin Gothic Medium"/>
              </a:rPr>
              <a:t>тренерів</a:t>
            </a:r>
            <a:endParaRPr sz="1400">
              <a:latin typeface="Franklin Gothic Medium"/>
              <a:cs typeface="Franklin Gothic Medium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097249" y="4644169"/>
            <a:ext cx="134493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>
                <a:solidFill>
                  <a:srgbClr val="FFFFFF"/>
                </a:solidFill>
                <a:latin typeface="Franklin Gothic Medium"/>
                <a:cs typeface="Franklin Gothic Medium"/>
              </a:rPr>
              <a:t>На</a:t>
            </a:r>
            <a:r>
              <a:rPr dirty="0" sz="1400" spc="-25">
                <a:solidFill>
                  <a:srgbClr val="FFFFFF"/>
                </a:solidFill>
                <a:latin typeface="Franklin Gothic Medium"/>
                <a:cs typeface="Franklin Gothic Medium"/>
              </a:rPr>
              <a:t>в</a:t>
            </a:r>
            <a:r>
              <a:rPr dirty="0" sz="1400">
                <a:solidFill>
                  <a:srgbClr val="FFFFFF"/>
                </a:solidFill>
                <a:latin typeface="Franklin Gothic Medium"/>
                <a:cs typeface="Franklin Gothic Medium"/>
              </a:rPr>
              <a:t>чальні візити</a:t>
            </a:r>
            <a:endParaRPr sz="1400">
              <a:latin typeface="Franklin Gothic Medium"/>
              <a:cs typeface="Franklin Gothic Medium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702550" y="3234866"/>
            <a:ext cx="571500" cy="0"/>
          </a:xfrm>
          <a:custGeom>
            <a:avLst/>
            <a:gdLst/>
            <a:ahLst/>
            <a:cxnLst/>
            <a:rect l="l" t="t" r="r" b="b"/>
            <a:pathLst>
              <a:path w="571500" h="0">
                <a:moveTo>
                  <a:pt x="0" y="0"/>
                </a:moveTo>
                <a:lnTo>
                  <a:pt x="571500" y="0"/>
                </a:lnTo>
              </a:path>
            </a:pathLst>
          </a:custGeom>
          <a:ln w="25400">
            <a:solidFill>
              <a:srgbClr val="221F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8159750" y="3175391"/>
            <a:ext cx="167640" cy="119380"/>
          </a:xfrm>
          <a:custGeom>
            <a:avLst/>
            <a:gdLst/>
            <a:ahLst/>
            <a:cxnLst/>
            <a:rect l="l" t="t" r="r" b="b"/>
            <a:pathLst>
              <a:path w="167640" h="119379">
                <a:moveTo>
                  <a:pt x="0" y="0"/>
                </a:moveTo>
                <a:lnTo>
                  <a:pt x="0" y="118948"/>
                </a:lnTo>
                <a:lnTo>
                  <a:pt x="167627" y="59474"/>
                </a:lnTo>
                <a:lnTo>
                  <a:pt x="0" y="0"/>
                </a:lnTo>
                <a:close/>
              </a:path>
            </a:pathLst>
          </a:custGeom>
          <a:solidFill>
            <a:srgbClr val="221F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6478265" y="3836851"/>
            <a:ext cx="0" cy="393700"/>
          </a:xfrm>
          <a:custGeom>
            <a:avLst/>
            <a:gdLst/>
            <a:ahLst/>
            <a:cxnLst/>
            <a:rect l="l" t="t" r="r" b="b"/>
            <a:pathLst>
              <a:path w="0" h="393700">
                <a:moveTo>
                  <a:pt x="0" y="0"/>
                </a:moveTo>
                <a:lnTo>
                  <a:pt x="0" y="393700"/>
                </a:lnTo>
              </a:path>
            </a:pathLst>
          </a:custGeom>
          <a:ln w="25400">
            <a:solidFill>
              <a:srgbClr val="221F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6418798" y="4116251"/>
            <a:ext cx="119380" cy="167640"/>
          </a:xfrm>
          <a:custGeom>
            <a:avLst/>
            <a:gdLst/>
            <a:ahLst/>
            <a:cxnLst/>
            <a:rect l="l" t="t" r="r" b="b"/>
            <a:pathLst>
              <a:path w="119379" h="167639">
                <a:moveTo>
                  <a:pt x="118935" y="0"/>
                </a:moveTo>
                <a:lnTo>
                  <a:pt x="0" y="0"/>
                </a:lnTo>
                <a:lnTo>
                  <a:pt x="59461" y="167627"/>
                </a:lnTo>
                <a:lnTo>
                  <a:pt x="118935" y="0"/>
                </a:lnTo>
                <a:close/>
              </a:path>
            </a:pathLst>
          </a:custGeom>
          <a:solidFill>
            <a:srgbClr val="221F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478265" y="5144951"/>
            <a:ext cx="0" cy="304800"/>
          </a:xfrm>
          <a:custGeom>
            <a:avLst/>
            <a:gdLst/>
            <a:ahLst/>
            <a:cxnLst/>
            <a:rect l="l" t="t" r="r" b="b"/>
            <a:pathLst>
              <a:path w="0"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25400">
            <a:solidFill>
              <a:srgbClr val="221F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418798" y="5335451"/>
            <a:ext cx="119380" cy="167640"/>
          </a:xfrm>
          <a:custGeom>
            <a:avLst/>
            <a:gdLst/>
            <a:ahLst/>
            <a:cxnLst/>
            <a:rect l="l" t="t" r="r" b="b"/>
            <a:pathLst>
              <a:path w="119379" h="167639">
                <a:moveTo>
                  <a:pt x="118935" y="0"/>
                </a:moveTo>
                <a:lnTo>
                  <a:pt x="0" y="0"/>
                </a:lnTo>
                <a:lnTo>
                  <a:pt x="59461" y="167627"/>
                </a:lnTo>
                <a:lnTo>
                  <a:pt x="118935" y="0"/>
                </a:lnTo>
                <a:close/>
              </a:path>
            </a:pathLst>
          </a:custGeom>
          <a:solidFill>
            <a:srgbClr val="221F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4077965" y="5144951"/>
            <a:ext cx="0" cy="304800"/>
          </a:xfrm>
          <a:custGeom>
            <a:avLst/>
            <a:gdLst/>
            <a:ahLst/>
            <a:cxnLst/>
            <a:rect l="l" t="t" r="r" b="b"/>
            <a:pathLst>
              <a:path w="0"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25400">
            <a:solidFill>
              <a:srgbClr val="221F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4018491" y="5335451"/>
            <a:ext cx="119380" cy="167640"/>
          </a:xfrm>
          <a:custGeom>
            <a:avLst/>
            <a:gdLst/>
            <a:ahLst/>
            <a:cxnLst/>
            <a:rect l="l" t="t" r="r" b="b"/>
            <a:pathLst>
              <a:path w="119379" h="167639">
                <a:moveTo>
                  <a:pt x="118948" y="0"/>
                </a:moveTo>
                <a:lnTo>
                  <a:pt x="0" y="0"/>
                </a:lnTo>
                <a:lnTo>
                  <a:pt x="59474" y="167627"/>
                </a:lnTo>
                <a:lnTo>
                  <a:pt x="118948" y="0"/>
                </a:lnTo>
                <a:close/>
              </a:path>
            </a:pathLst>
          </a:custGeom>
          <a:solidFill>
            <a:srgbClr val="221F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6583115" y="3852875"/>
            <a:ext cx="1791970" cy="426720"/>
          </a:xfrm>
          <a:custGeom>
            <a:avLst/>
            <a:gdLst/>
            <a:ahLst/>
            <a:cxnLst/>
            <a:rect l="l" t="t" r="r" b="b"/>
            <a:pathLst>
              <a:path w="1791970" h="426720">
                <a:moveTo>
                  <a:pt x="0" y="0"/>
                </a:moveTo>
                <a:lnTo>
                  <a:pt x="1791512" y="426123"/>
                </a:lnTo>
              </a:path>
            </a:pathLst>
          </a:custGeom>
          <a:ln w="25400">
            <a:solidFill>
              <a:srgbClr val="221F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8249678" y="4194683"/>
            <a:ext cx="177165" cy="116205"/>
          </a:xfrm>
          <a:custGeom>
            <a:avLst/>
            <a:gdLst/>
            <a:ahLst/>
            <a:cxnLst/>
            <a:rect l="l" t="t" r="r" b="b"/>
            <a:pathLst>
              <a:path w="177165" h="116204">
                <a:moveTo>
                  <a:pt x="27520" y="0"/>
                </a:moveTo>
                <a:lnTo>
                  <a:pt x="0" y="115709"/>
                </a:lnTo>
                <a:lnTo>
                  <a:pt x="176847" y="96647"/>
                </a:lnTo>
                <a:lnTo>
                  <a:pt x="27520" y="0"/>
                </a:lnTo>
                <a:close/>
              </a:path>
            </a:pathLst>
          </a:custGeom>
          <a:solidFill>
            <a:srgbClr val="221F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4577599" y="3852875"/>
            <a:ext cx="1791970" cy="426720"/>
          </a:xfrm>
          <a:custGeom>
            <a:avLst/>
            <a:gdLst/>
            <a:ahLst/>
            <a:cxnLst/>
            <a:rect l="l" t="t" r="r" b="b"/>
            <a:pathLst>
              <a:path w="1791970" h="426720">
                <a:moveTo>
                  <a:pt x="1791525" y="0"/>
                </a:moveTo>
                <a:lnTo>
                  <a:pt x="0" y="426123"/>
                </a:lnTo>
              </a:path>
            </a:pathLst>
          </a:custGeom>
          <a:ln w="25400">
            <a:solidFill>
              <a:srgbClr val="221F1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4525724" y="4194683"/>
            <a:ext cx="177165" cy="116205"/>
          </a:xfrm>
          <a:custGeom>
            <a:avLst/>
            <a:gdLst/>
            <a:ahLst/>
            <a:cxnLst/>
            <a:rect l="l" t="t" r="r" b="b"/>
            <a:pathLst>
              <a:path w="177164" h="116204">
                <a:moveTo>
                  <a:pt x="149313" y="0"/>
                </a:moveTo>
                <a:lnTo>
                  <a:pt x="0" y="96647"/>
                </a:lnTo>
                <a:lnTo>
                  <a:pt x="176834" y="115709"/>
                </a:lnTo>
                <a:lnTo>
                  <a:pt x="149313" y="0"/>
                </a:lnTo>
                <a:close/>
              </a:path>
            </a:pathLst>
          </a:custGeom>
          <a:solidFill>
            <a:srgbClr val="221F1F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3000" y="221605"/>
            <a:ext cx="16002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Franklin Gothic Book"/>
                <a:cs typeface="Franklin Gothic Book"/>
              </a:rPr>
              <a:t>6</a:t>
            </a:r>
            <a:endParaRPr sz="1800">
              <a:latin typeface="Franklin Gothic Book"/>
              <a:cs typeface="Franklin Gothic Book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3335">
              <a:lnSpc>
                <a:spcPct val="100000"/>
              </a:lnSpc>
            </a:pPr>
            <a:r>
              <a:rPr dirty="0" i="0">
                <a:latin typeface="Franklin Gothic Heavy"/>
                <a:cs typeface="Franklin Gothic Heavy"/>
              </a:rPr>
              <a:t>ЦІЛЬО</a:t>
            </a:r>
            <a:r>
              <a:rPr dirty="0" spc="-30" i="0">
                <a:latin typeface="Franklin Gothic Heavy"/>
                <a:cs typeface="Franklin Gothic Heavy"/>
              </a:rPr>
              <a:t>В</a:t>
            </a:r>
            <a:r>
              <a:rPr dirty="0" i="0">
                <a:latin typeface="Franklin Gothic Heavy"/>
                <a:cs typeface="Franklin Gothic Heavy"/>
              </a:rPr>
              <a:t>А </a:t>
            </a:r>
            <a:r>
              <a:rPr dirty="0" spc="-20" i="0">
                <a:latin typeface="Franklin Gothic Heavy"/>
                <a:cs typeface="Franklin Gothic Heavy"/>
              </a:rPr>
              <a:t>А</a:t>
            </a:r>
            <a:r>
              <a:rPr dirty="0" spc="-120" i="0">
                <a:latin typeface="Franklin Gothic Heavy"/>
                <a:cs typeface="Franklin Gothic Heavy"/>
              </a:rPr>
              <a:t>У</a:t>
            </a:r>
            <a:r>
              <a:rPr dirty="0" spc="-20" i="0">
                <a:latin typeface="Franklin Gothic Heavy"/>
                <a:cs typeface="Franklin Gothic Heavy"/>
              </a:rPr>
              <a:t>ДИ</a:t>
            </a:r>
            <a:r>
              <a:rPr dirty="0" spc="-25" i="0">
                <a:latin typeface="Franklin Gothic Heavy"/>
                <a:cs typeface="Franklin Gothic Heavy"/>
              </a:rPr>
              <a:t>Т</a:t>
            </a:r>
            <a:r>
              <a:rPr dirty="0" spc="-20" i="0">
                <a:latin typeface="Franklin Gothic Heavy"/>
                <a:cs typeface="Franklin Gothic Heavy"/>
              </a:rPr>
              <a:t>ОРІЯ</a:t>
            </a:r>
            <a:r>
              <a:rPr dirty="0" i="0">
                <a:latin typeface="Franklin Gothic Heavy"/>
                <a:cs typeface="Franklin Gothic Heavy"/>
              </a:rPr>
              <a:t> </a:t>
            </a:r>
            <a:r>
              <a:rPr dirty="0" spc="-20" i="0">
                <a:latin typeface="Franklin Gothic Heavy"/>
                <a:cs typeface="Franklin Gothic Heavy"/>
              </a:rPr>
              <a:t>ПРОГ</a:t>
            </a:r>
            <a:r>
              <a:rPr dirty="0" spc="-155" i="0">
                <a:latin typeface="Franklin Gothic Heavy"/>
                <a:cs typeface="Franklin Gothic Heavy"/>
              </a:rPr>
              <a:t>Р</a:t>
            </a:r>
            <a:r>
              <a:rPr dirty="0" spc="-20" i="0">
                <a:latin typeface="Franklin Gothic Heavy"/>
                <a:cs typeface="Franklin Gothic Heavy"/>
              </a:rPr>
              <a:t>АМИ: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48124" y="2661924"/>
            <a:ext cx="5629275" cy="30359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161925">
              <a:lnSpc>
                <a:spcPts val="2400"/>
              </a:lnSpc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Лідери та активісти 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г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ромадських та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бла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г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одійних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організацій, які прац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ю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ю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ть з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 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лоддю.</a:t>
            </a:r>
            <a:endParaRPr sz="21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43"/>
              </a:spcBef>
            </a:pPr>
            <a:endParaRPr sz="2050">
              <a:latin typeface="Times New Roman"/>
              <a:cs typeface="Times New Roman"/>
            </a:endParaRPr>
          </a:p>
          <a:p>
            <a:pPr marL="12700" marR="5080">
              <a:lnSpc>
                <a:spcPts val="2400"/>
              </a:lnSpc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Де</a:t>
            </a:r>
            <a:r>
              <a:rPr dirty="0" sz="2100" spc="-25">
                <a:solidFill>
                  <a:srgbClr val="221F1F"/>
                </a:solidFill>
                <a:latin typeface="Franklin Gothic Book"/>
                <a:cs typeface="Franklin Gothic Book"/>
              </a:rPr>
              <a:t>р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жавні </a:t>
            </a:r>
            <a:r>
              <a:rPr dirty="0" sz="2100" spc="5">
                <a:solidFill>
                  <a:srgbClr val="221F1F"/>
                </a:solidFill>
                <a:latin typeface="Franklin Gothic Book"/>
                <a:cs typeface="Franklin Gothic Book"/>
              </a:rPr>
              <a:t>с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лу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ж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бо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ці, відпо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ідальні за ре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а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лізацію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лодіжної п</a:t>
            </a:r>
            <a:r>
              <a:rPr dirty="0" sz="2100" spc="-10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літики на місце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м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у та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регіональному рівні.</a:t>
            </a:r>
            <a:endParaRPr sz="21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43"/>
              </a:spcBef>
            </a:pPr>
            <a:endParaRPr sz="2050">
              <a:latin typeface="Times New Roman"/>
              <a:cs typeface="Times New Roman"/>
            </a:endParaRPr>
          </a:p>
          <a:p>
            <a:pPr marL="12700" marR="208279">
              <a:lnSpc>
                <a:spcPts val="2400"/>
              </a:lnSpc>
            </a:pP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Працівники та працівниці інших організацій, зал</a:t>
            </a:r>
            <a:r>
              <a:rPr dirty="0" sz="2100" spc="15">
                <a:solidFill>
                  <a:srgbClr val="221F1F"/>
                </a:solidFill>
                <a:latin typeface="Franklin Gothic Book"/>
                <a:cs typeface="Franklin Gothic Book"/>
              </a:rPr>
              <a:t>у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чених до роб</a:t>
            </a:r>
            <a:r>
              <a:rPr dirty="0" sz="2100" spc="-3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ти з м</a:t>
            </a:r>
            <a:r>
              <a:rPr dirty="0" sz="2100" spc="-15">
                <a:solidFill>
                  <a:srgbClr val="221F1F"/>
                </a:solidFill>
                <a:latin typeface="Franklin Gothic Book"/>
                <a:cs typeface="Franklin Gothic Book"/>
              </a:rPr>
              <a:t>о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лоддю, незал</a:t>
            </a:r>
            <a:r>
              <a:rPr dirty="0" sz="2100" spc="-30">
                <a:solidFill>
                  <a:srgbClr val="221F1F"/>
                </a:solidFill>
                <a:latin typeface="Franklin Gothic Book"/>
                <a:cs typeface="Franklin Gothic Book"/>
              </a:rPr>
              <a:t>е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жно </a:t>
            </a:r>
            <a:r>
              <a:rPr dirty="0" sz="2100" spc="-5">
                <a:solidFill>
                  <a:srgbClr val="221F1F"/>
                </a:solidFill>
                <a:latin typeface="Franklin Gothic Book"/>
                <a:cs typeface="Franklin Gothic Book"/>
              </a:rPr>
              <a:t>в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ід</a:t>
            </a:r>
            <a:r>
              <a:rPr dirty="0" sz="2100">
                <a:solidFill>
                  <a:srgbClr val="221F1F"/>
                </a:solidFill>
                <a:latin typeface="Franklin Gothic Book"/>
                <a:cs typeface="Franklin Gothic Book"/>
              </a:rPr>
              <a:t> форми власності.</a:t>
            </a:r>
            <a:endParaRPr sz="2100">
              <a:latin typeface="Franklin Gothic Book"/>
              <a:cs typeface="Franklin Gothic Book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868129" y="2740099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4" h="138430">
                <a:moveTo>
                  <a:pt x="68670" y="0"/>
                </a:moveTo>
                <a:lnTo>
                  <a:pt x="30155" y="12320"/>
                </a:lnTo>
                <a:lnTo>
                  <a:pt x="5291" y="44744"/>
                </a:lnTo>
                <a:lnTo>
                  <a:pt x="0" y="74672"/>
                </a:lnTo>
                <a:lnTo>
                  <a:pt x="2293" y="87729"/>
                </a:lnTo>
                <a:lnTo>
                  <a:pt x="23433" y="120094"/>
                </a:lnTo>
                <a:lnTo>
                  <a:pt x="63144" y="136994"/>
                </a:lnTo>
                <a:lnTo>
                  <a:pt x="79883" y="138022"/>
                </a:lnTo>
                <a:lnTo>
                  <a:pt x="93618" y="134431"/>
                </a:lnTo>
                <a:lnTo>
                  <a:pt x="126001" y="109381"/>
                </a:lnTo>
                <a:lnTo>
                  <a:pt x="138651" y="69415"/>
                </a:lnTo>
                <a:lnTo>
                  <a:pt x="137776" y="58361"/>
                </a:lnTo>
                <a:lnTo>
                  <a:pt x="119400" y="21500"/>
                </a:lnTo>
                <a:lnTo>
                  <a:pt x="83268" y="1495"/>
                </a:lnTo>
                <a:lnTo>
                  <a:pt x="68670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868129" y="3667199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4" h="138429">
                <a:moveTo>
                  <a:pt x="68670" y="0"/>
                </a:moveTo>
                <a:lnTo>
                  <a:pt x="30155" y="12320"/>
                </a:lnTo>
                <a:lnTo>
                  <a:pt x="5291" y="44744"/>
                </a:lnTo>
                <a:lnTo>
                  <a:pt x="0" y="74672"/>
                </a:lnTo>
                <a:lnTo>
                  <a:pt x="2293" y="87729"/>
                </a:lnTo>
                <a:lnTo>
                  <a:pt x="23433" y="120094"/>
                </a:lnTo>
                <a:lnTo>
                  <a:pt x="63144" y="136994"/>
                </a:lnTo>
                <a:lnTo>
                  <a:pt x="79883" y="138022"/>
                </a:lnTo>
                <a:lnTo>
                  <a:pt x="93618" y="134431"/>
                </a:lnTo>
                <a:lnTo>
                  <a:pt x="126001" y="109381"/>
                </a:lnTo>
                <a:lnTo>
                  <a:pt x="138651" y="69415"/>
                </a:lnTo>
                <a:lnTo>
                  <a:pt x="137776" y="58361"/>
                </a:lnTo>
                <a:lnTo>
                  <a:pt x="119400" y="21500"/>
                </a:lnTo>
                <a:lnTo>
                  <a:pt x="83268" y="1495"/>
                </a:lnTo>
                <a:lnTo>
                  <a:pt x="68670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868129" y="4860987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4" h="138429">
                <a:moveTo>
                  <a:pt x="68660" y="0"/>
                </a:moveTo>
                <a:lnTo>
                  <a:pt x="30150" y="12324"/>
                </a:lnTo>
                <a:lnTo>
                  <a:pt x="5290" y="44752"/>
                </a:lnTo>
                <a:lnTo>
                  <a:pt x="0" y="74685"/>
                </a:lnTo>
                <a:lnTo>
                  <a:pt x="2293" y="87741"/>
                </a:lnTo>
                <a:lnTo>
                  <a:pt x="23433" y="120106"/>
                </a:lnTo>
                <a:lnTo>
                  <a:pt x="63144" y="137007"/>
                </a:lnTo>
                <a:lnTo>
                  <a:pt x="79883" y="138035"/>
                </a:lnTo>
                <a:lnTo>
                  <a:pt x="93618" y="134443"/>
                </a:lnTo>
                <a:lnTo>
                  <a:pt x="126001" y="109394"/>
                </a:lnTo>
                <a:lnTo>
                  <a:pt x="138651" y="69428"/>
                </a:lnTo>
                <a:lnTo>
                  <a:pt x="137773" y="58354"/>
                </a:lnTo>
                <a:lnTo>
                  <a:pt x="119392" y="21495"/>
                </a:lnTo>
                <a:lnTo>
                  <a:pt x="83259" y="1495"/>
                </a:lnTo>
                <a:lnTo>
                  <a:pt x="68660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8888" y="1998936"/>
            <a:ext cx="3288798" cy="44592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3000" y="221605"/>
            <a:ext cx="16002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Franklin Gothic Book"/>
                <a:cs typeface="Franklin Gothic Book"/>
              </a:rPr>
              <a:t>7</a:t>
            </a:r>
            <a:endParaRPr sz="1800">
              <a:latin typeface="Franklin Gothic Book"/>
              <a:cs typeface="Franklin Gothic Book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4604">
              <a:lnSpc>
                <a:spcPts val="3575"/>
              </a:lnSpc>
            </a:pPr>
            <a:r>
              <a:rPr dirty="0" spc="-30" i="0">
                <a:latin typeface="Franklin Gothic Heavy"/>
                <a:cs typeface="Franklin Gothic Heavy"/>
              </a:rPr>
              <a:t>Б</a:t>
            </a:r>
            <a:r>
              <a:rPr dirty="0" spc="-20" i="0">
                <a:latin typeface="Franklin Gothic Heavy"/>
                <a:cs typeface="Franklin Gothic Heavy"/>
              </a:rPr>
              <a:t>А</a:t>
            </a:r>
            <a:r>
              <a:rPr dirty="0" spc="-20" i="0">
                <a:latin typeface="Franklin Gothic Heavy"/>
                <a:cs typeface="Franklin Gothic Heavy"/>
              </a:rPr>
              <a:t>ЗОВИЙ</a:t>
            </a:r>
            <a:r>
              <a:rPr dirty="0" i="0">
                <a:latin typeface="Franklin Gothic Heavy"/>
                <a:cs typeface="Franklin Gothic Heavy"/>
              </a:rPr>
              <a:t> </a:t>
            </a:r>
            <a:r>
              <a:rPr dirty="0" spc="-20" i="0">
                <a:latin typeface="Franklin Gothic Heavy"/>
                <a:cs typeface="Franklin Gothic Heavy"/>
              </a:rPr>
              <a:t>ТРЕНІНГ: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283585">
              <a:lnSpc>
                <a:spcPct val="100000"/>
              </a:lnSpc>
            </a:pPr>
            <a:r>
              <a:rPr dirty="0" sz="1700" spc="-15" b="1">
                <a:solidFill>
                  <a:srgbClr val="000000"/>
                </a:solidFill>
                <a:latin typeface="Franklin Gothic Heavy"/>
                <a:cs typeface="Franklin Gothic Heavy"/>
              </a:rPr>
              <a:t>Мод</a:t>
            </a:r>
            <a:r>
              <a:rPr dirty="0" sz="1700" spc="-35" b="1">
                <a:solidFill>
                  <a:srgbClr val="000000"/>
                </a:solidFill>
                <a:latin typeface="Franklin Gothic Heavy"/>
                <a:cs typeface="Franklin Gothic Heavy"/>
              </a:rPr>
              <a:t>у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ль </a:t>
            </a:r>
            <a:r>
              <a:rPr dirty="0" sz="1700" spc="50" b="1">
                <a:solidFill>
                  <a:srgbClr val="000000"/>
                </a:solidFill>
                <a:latin typeface="Franklin Gothic Heavy"/>
                <a:cs typeface="Franklin Gothic Heavy"/>
              </a:rPr>
              <a:t>1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. </a:t>
            </a:r>
            <a:r>
              <a:rPr dirty="0" sz="1700" spc="-10" b="1">
                <a:solidFill>
                  <a:srgbClr val="000000"/>
                </a:solidFill>
                <a:latin typeface="Franklin Gothic Heavy"/>
                <a:cs typeface="Franklin Gothic Heavy"/>
              </a:rPr>
              <a:t>Молодіжна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 </a:t>
            </a:r>
            <a:r>
              <a:rPr dirty="0" sz="1700" spc="-10" b="1">
                <a:solidFill>
                  <a:srgbClr val="000000"/>
                </a:solidFill>
                <a:latin typeface="Franklin Gothic Heavy"/>
                <a:cs typeface="Franklin Gothic Heavy"/>
              </a:rPr>
              <a:t>політика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 </a:t>
            </a:r>
            <a:r>
              <a:rPr dirty="0" sz="1700" spc="-5" b="1">
                <a:solidFill>
                  <a:srgbClr val="000000"/>
                </a:solidFill>
                <a:latin typeface="Franklin Gothic Heavy"/>
                <a:cs typeface="Franklin Gothic Heavy"/>
              </a:rPr>
              <a:t>і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 </a:t>
            </a:r>
            <a:r>
              <a:rPr dirty="0" sz="1700" spc="-10" b="1">
                <a:solidFill>
                  <a:srgbClr val="000000"/>
                </a:solidFill>
                <a:latin typeface="Franklin Gothic Heavy"/>
                <a:cs typeface="Franklin Gothic Heavy"/>
              </a:rPr>
              <a:t>молодіжна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 </a:t>
            </a:r>
            <a:r>
              <a:rPr dirty="0" sz="1700" spc="-10" b="1">
                <a:solidFill>
                  <a:srgbClr val="000000"/>
                </a:solidFill>
                <a:latin typeface="Franklin Gothic Heavy"/>
                <a:cs typeface="Franklin Gothic Heavy"/>
              </a:rPr>
              <a:t>роб</a:t>
            </a:r>
            <a:r>
              <a:rPr dirty="0" sz="1700" spc="-5" b="1">
                <a:solidFill>
                  <a:srgbClr val="000000"/>
                </a:solidFill>
                <a:latin typeface="Franklin Gothic Heavy"/>
                <a:cs typeface="Franklin Gothic Heavy"/>
              </a:rPr>
              <a:t>о</a:t>
            </a:r>
            <a:r>
              <a:rPr dirty="0" sz="1700" spc="15" b="1">
                <a:solidFill>
                  <a:srgbClr val="000000"/>
                </a:solidFill>
                <a:latin typeface="Franklin Gothic Heavy"/>
                <a:cs typeface="Franklin Gothic Heavy"/>
              </a:rPr>
              <a:t>т</a:t>
            </a:r>
            <a:r>
              <a:rPr dirty="0" sz="1700" spc="-10" b="1">
                <a:solidFill>
                  <a:srgbClr val="000000"/>
                </a:solidFill>
                <a:latin typeface="Franklin Gothic Heavy"/>
                <a:cs typeface="Franklin Gothic Heavy"/>
              </a:rPr>
              <a:t>а.</a:t>
            </a:r>
            <a:endParaRPr sz="1700">
              <a:latin typeface="Franklin Gothic Heavy"/>
              <a:cs typeface="Franklin Gothic Heavy"/>
            </a:endParaRPr>
          </a:p>
          <a:p>
            <a:pPr marL="3283585" marR="226060">
              <a:lnSpc>
                <a:spcPct val="100000"/>
              </a:lnSpc>
              <a:spcBef>
                <a:spcPts val="960"/>
              </a:spcBef>
            </a:pPr>
            <a:r>
              <a:rPr dirty="0" sz="1700" spc="-10" b="1">
                <a:solidFill>
                  <a:srgbClr val="000000"/>
                </a:solidFill>
                <a:latin typeface="Franklin Gothic Demi"/>
                <a:cs typeface="Franklin Gothic Demi"/>
              </a:rPr>
              <a:t>Кл</a:t>
            </a:r>
            <a:r>
              <a:rPr dirty="0" sz="1700" spc="-30" b="1">
                <a:solidFill>
                  <a:srgbClr val="000000"/>
                </a:solidFill>
                <a:latin typeface="Franklin Gothic Demi"/>
                <a:cs typeface="Franklin Gothic Demi"/>
              </a:rPr>
              <a:t>ю</a:t>
            </a:r>
            <a:r>
              <a:rPr dirty="0" sz="1700" spc="-10" b="1">
                <a:solidFill>
                  <a:srgbClr val="000000"/>
                </a:solidFill>
                <a:latin typeface="Franklin Gothic Demi"/>
                <a:cs typeface="Franklin Gothic Demi"/>
              </a:rPr>
              <a:t>чові</a:t>
            </a:r>
            <a:r>
              <a:rPr dirty="0" sz="1700" b="1">
                <a:solidFill>
                  <a:srgbClr val="000000"/>
                </a:solidFill>
                <a:latin typeface="Franklin Gothic Demi"/>
                <a:cs typeface="Franklin Gothic Demi"/>
              </a:rPr>
              <a:t> </a:t>
            </a:r>
            <a:r>
              <a:rPr dirty="0" sz="1700" spc="5" b="1">
                <a:solidFill>
                  <a:srgbClr val="000000"/>
                </a:solidFill>
                <a:latin typeface="Franklin Gothic Demi"/>
                <a:cs typeface="Franklin Gothic Demi"/>
              </a:rPr>
              <a:t>т</a:t>
            </a:r>
            <a:r>
              <a:rPr dirty="0" sz="1700" spc="-10" b="1">
                <a:solidFill>
                  <a:srgbClr val="000000"/>
                </a:solidFill>
                <a:latin typeface="Franklin Gothic Demi"/>
                <a:cs typeface="Franklin Gothic Demi"/>
              </a:rPr>
              <a:t>еми:</a:t>
            </a:r>
            <a:r>
              <a:rPr dirty="0" sz="1700" b="1">
                <a:solidFill>
                  <a:srgbClr val="000000"/>
                </a:solidFill>
                <a:latin typeface="Franklin Gothic Demi"/>
                <a:cs typeface="Franklin Gothic Demi"/>
              </a:rPr>
              <a:t> </a:t>
            </a:r>
            <a:r>
              <a:rPr dirty="0" sz="1700" spc="-45">
                <a:solidFill>
                  <a:srgbClr val="000000"/>
                </a:solidFill>
                <a:latin typeface="Franklin Gothic Book"/>
                <a:cs typeface="Franklin Gothic Book"/>
              </a:rPr>
              <a:t>Х</a:t>
            </a:r>
            <a:r>
              <a:rPr dirty="0" sz="1700" spc="-25">
                <a:solidFill>
                  <a:srgbClr val="000000"/>
                </a:solidFill>
                <a:latin typeface="Franklin Gothic Book"/>
                <a:cs typeface="Franklin Gothic Book"/>
              </a:rPr>
              <a:t>т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о така м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лодь? Що т</a:t>
            </a:r>
            <a:r>
              <a:rPr dirty="0" sz="1700" spc="-5">
                <a:solidFill>
                  <a:srgbClr val="000000"/>
                </a:solidFill>
                <a:latin typeface="Franklin Gothic Book"/>
                <a:cs typeface="Franklin Gothic Book"/>
              </a:rPr>
              <a:t>а</a:t>
            </a:r>
            <a:r>
              <a:rPr dirty="0" sz="1700" spc="-20">
                <a:solidFill>
                  <a:srgbClr val="000000"/>
                </a:solidFill>
                <a:latin typeface="Franklin Gothic Book"/>
                <a:cs typeface="Franklin Gothic Book"/>
              </a:rPr>
              <a:t>к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е </a:t>
            </a:r>
            <a:r>
              <a:rPr dirty="0" sz="1700" spc="-5">
                <a:solidFill>
                  <a:srgbClr val="000000"/>
                </a:solidFill>
                <a:latin typeface="Franklin Gothic Book"/>
                <a:cs typeface="Franklin Gothic Book"/>
              </a:rPr>
              <a:t>м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лодіжна п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літи</a:t>
            </a:r>
            <a:r>
              <a:rPr dirty="0" sz="1700" spc="5">
                <a:solidFill>
                  <a:srgbClr val="000000"/>
                </a:solidFill>
                <a:latin typeface="Franklin Gothic Book"/>
                <a:cs typeface="Franklin Gothic Book"/>
              </a:rPr>
              <a:t>к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а?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 Дор</a:t>
            </a:r>
            <a:r>
              <a:rPr dirty="0" sz="1700" spc="-25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жня </a:t>
            </a:r>
            <a:r>
              <a:rPr dirty="0" sz="1700" spc="5">
                <a:solidFill>
                  <a:srgbClr val="000000"/>
                </a:solidFill>
                <a:latin typeface="Franklin Gothic Book"/>
                <a:cs typeface="Franklin Gothic Book"/>
              </a:rPr>
              <a:t>к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а</a:t>
            </a:r>
            <a:r>
              <a:rPr dirty="0" sz="1700" spc="-15">
                <a:solidFill>
                  <a:srgbClr val="000000"/>
                </a:solidFill>
                <a:latin typeface="Franklin Gothic Book"/>
                <a:cs typeface="Franklin Gothic Book"/>
              </a:rPr>
              <a:t>р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та рефор</a:t>
            </a:r>
            <a:r>
              <a:rPr dirty="0" sz="1700" spc="-5">
                <a:solidFill>
                  <a:srgbClr val="000000"/>
                </a:solidFill>
                <a:latin typeface="Franklin Gothic Book"/>
                <a:cs typeface="Franklin Gothic Book"/>
              </a:rPr>
              <a:t>м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ування м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лодіжної п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літики в </a:t>
            </a:r>
            <a:r>
              <a:rPr dirty="0" sz="1700" spc="-55">
                <a:solidFill>
                  <a:srgbClr val="000000"/>
                </a:solidFill>
                <a:latin typeface="Franklin Gothic Book"/>
                <a:cs typeface="Franklin Gothic Book"/>
              </a:rPr>
              <a:t>У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країні.</a:t>
            </a:r>
            <a:endParaRPr sz="1700">
              <a:latin typeface="Franklin Gothic Book"/>
              <a:cs typeface="Franklin Gothic Book"/>
            </a:endParaRPr>
          </a:p>
          <a:p>
            <a:pPr marL="3283585" marR="5080">
              <a:lnSpc>
                <a:spcPct val="100000"/>
              </a:lnSpc>
            </a:pPr>
            <a:r>
              <a:rPr dirty="0" sz="1700" spc="-35">
                <a:solidFill>
                  <a:srgbClr val="000000"/>
                </a:solidFill>
                <a:latin typeface="Franklin Gothic Book"/>
                <a:cs typeface="Franklin Gothic Book"/>
              </a:rPr>
              <a:t>У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часть м</a:t>
            </a:r>
            <a:r>
              <a:rPr dirty="0" sz="1700" spc="-15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лоді. Мі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ж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сек</a:t>
            </a:r>
            <a:r>
              <a:rPr dirty="0" sz="1700" spc="-30">
                <a:solidFill>
                  <a:srgbClr val="000000"/>
                </a:solidFill>
                <a:latin typeface="Franklin Gothic Book"/>
                <a:cs typeface="Franklin Gothic Book"/>
              </a:rPr>
              <a:t>т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орний підхід. М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лодіжна ро</a:t>
            </a:r>
            <a:r>
              <a:rPr dirty="0" sz="1700" spc="-5">
                <a:solidFill>
                  <a:srgbClr val="000000"/>
                </a:solidFill>
                <a:latin typeface="Franklin Gothic Book"/>
                <a:cs typeface="Franklin Gothic Book"/>
              </a:rPr>
              <a:t>б</a:t>
            </a:r>
            <a:r>
              <a:rPr dirty="0" sz="1700" spc="-25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та</a:t>
            </a:r>
            <a:r>
              <a:rPr dirty="0" sz="1700" spc="-5">
                <a:solidFill>
                  <a:srgbClr val="000000"/>
                </a:solidFill>
                <a:latin typeface="Franklin Gothic Book"/>
                <a:cs typeface="Franklin Gothic Book"/>
              </a:rPr>
              <a:t> 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і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 м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лодіжна п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літи</a:t>
            </a:r>
            <a:r>
              <a:rPr dirty="0" sz="1700" spc="5">
                <a:solidFill>
                  <a:srgbClr val="000000"/>
                </a:solidFill>
                <a:latin typeface="Franklin Gothic Book"/>
                <a:cs typeface="Franklin Gothic Book"/>
              </a:rPr>
              <a:t>к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а. Європейський підхід до м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лодіжної п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літики.</a:t>
            </a:r>
            <a:endParaRPr sz="1700">
              <a:latin typeface="Franklin Gothic Book"/>
              <a:cs typeface="Franklin Gothic Book"/>
            </a:endParaRPr>
          </a:p>
          <a:p>
            <a:pPr marL="3283585">
              <a:lnSpc>
                <a:spcPct val="100000"/>
              </a:lnSpc>
              <a:spcBef>
                <a:spcPts val="960"/>
              </a:spcBef>
            </a:pPr>
            <a:r>
              <a:rPr dirty="0" sz="1700" spc="-15" b="1">
                <a:solidFill>
                  <a:srgbClr val="000000"/>
                </a:solidFill>
                <a:latin typeface="Franklin Gothic Heavy"/>
                <a:cs typeface="Franklin Gothic Heavy"/>
              </a:rPr>
              <a:t>Мод</a:t>
            </a:r>
            <a:r>
              <a:rPr dirty="0" sz="1700" spc="-35" b="1">
                <a:solidFill>
                  <a:srgbClr val="000000"/>
                </a:solidFill>
                <a:latin typeface="Franklin Gothic Heavy"/>
                <a:cs typeface="Franklin Gothic Heavy"/>
              </a:rPr>
              <a:t>у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ль </a:t>
            </a:r>
            <a:r>
              <a:rPr dirty="0" sz="1700" spc="-10" b="1">
                <a:solidFill>
                  <a:srgbClr val="000000"/>
                </a:solidFill>
                <a:latin typeface="Franklin Gothic Heavy"/>
                <a:cs typeface="Franklin Gothic Heavy"/>
              </a:rPr>
              <a:t>2.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 </a:t>
            </a:r>
            <a:r>
              <a:rPr dirty="0" sz="1700" spc="-10" b="1">
                <a:solidFill>
                  <a:srgbClr val="000000"/>
                </a:solidFill>
                <a:latin typeface="Franklin Gothic Heavy"/>
                <a:cs typeface="Franklin Gothic Heavy"/>
              </a:rPr>
              <a:t>Громада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 </a:t>
            </a:r>
            <a:r>
              <a:rPr dirty="0" sz="1700" spc="-5" b="1">
                <a:solidFill>
                  <a:srgbClr val="000000"/>
                </a:solidFill>
                <a:latin typeface="Franklin Gothic Heavy"/>
                <a:cs typeface="Franklin Gothic Heavy"/>
              </a:rPr>
              <a:t>і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 </a:t>
            </a:r>
            <a:r>
              <a:rPr dirty="0" sz="1700" spc="-5" b="1">
                <a:solidFill>
                  <a:srgbClr val="000000"/>
                </a:solidFill>
                <a:latin typeface="Franklin Gothic Heavy"/>
                <a:cs typeface="Franklin Gothic Heavy"/>
              </a:rPr>
              <a:t>м</a:t>
            </a:r>
            <a:r>
              <a:rPr dirty="0" sz="1700" spc="-10" b="1">
                <a:solidFill>
                  <a:srgbClr val="000000"/>
                </a:solidFill>
                <a:latin typeface="Franklin Gothic Heavy"/>
                <a:cs typeface="Franklin Gothic Heavy"/>
              </a:rPr>
              <a:t>олодіжна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 </a:t>
            </a:r>
            <a:r>
              <a:rPr dirty="0" sz="1700" spc="-10" b="1">
                <a:solidFill>
                  <a:srgbClr val="000000"/>
                </a:solidFill>
                <a:latin typeface="Franklin Gothic Heavy"/>
                <a:cs typeface="Franklin Gothic Heavy"/>
              </a:rPr>
              <a:t>роб</a:t>
            </a:r>
            <a:r>
              <a:rPr dirty="0" sz="1700" spc="-5" b="1">
                <a:solidFill>
                  <a:srgbClr val="000000"/>
                </a:solidFill>
                <a:latin typeface="Franklin Gothic Heavy"/>
                <a:cs typeface="Franklin Gothic Heavy"/>
              </a:rPr>
              <a:t>о</a:t>
            </a:r>
            <a:r>
              <a:rPr dirty="0" sz="1700" spc="15" b="1">
                <a:solidFill>
                  <a:srgbClr val="000000"/>
                </a:solidFill>
                <a:latin typeface="Franklin Gothic Heavy"/>
                <a:cs typeface="Franklin Gothic Heavy"/>
              </a:rPr>
              <a:t>т</a:t>
            </a:r>
            <a:r>
              <a:rPr dirty="0" sz="1700" spc="-10" b="1">
                <a:solidFill>
                  <a:srgbClr val="000000"/>
                </a:solidFill>
                <a:latin typeface="Franklin Gothic Heavy"/>
                <a:cs typeface="Franklin Gothic Heavy"/>
              </a:rPr>
              <a:t>а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 </a:t>
            </a:r>
            <a:r>
              <a:rPr dirty="0" sz="1700" spc="-10" b="1">
                <a:solidFill>
                  <a:srgbClr val="000000"/>
                </a:solidFill>
                <a:latin typeface="Franklin Gothic Heavy"/>
                <a:cs typeface="Franklin Gothic Heavy"/>
              </a:rPr>
              <a:t>в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 </a:t>
            </a:r>
            <a:r>
              <a:rPr dirty="0" sz="1700" spc="-10" b="1">
                <a:solidFill>
                  <a:srgbClr val="000000"/>
                </a:solidFill>
                <a:latin typeface="Franklin Gothic Heavy"/>
                <a:cs typeface="Franklin Gothic Heavy"/>
              </a:rPr>
              <a:t>громаді.</a:t>
            </a:r>
            <a:endParaRPr sz="1700">
              <a:latin typeface="Franklin Gothic Heavy"/>
              <a:cs typeface="Franklin Gothic Heavy"/>
            </a:endParaRPr>
          </a:p>
          <a:p>
            <a:pPr marL="3283585" marR="17780">
              <a:lnSpc>
                <a:spcPct val="100000"/>
              </a:lnSpc>
              <a:spcBef>
                <a:spcPts val="960"/>
              </a:spcBef>
            </a:pPr>
            <a:r>
              <a:rPr dirty="0" sz="1700" spc="-10" b="1">
                <a:solidFill>
                  <a:srgbClr val="000000"/>
                </a:solidFill>
                <a:latin typeface="Franklin Gothic Demi"/>
                <a:cs typeface="Franklin Gothic Demi"/>
              </a:rPr>
              <a:t>Кл</a:t>
            </a:r>
            <a:r>
              <a:rPr dirty="0" sz="1700" spc="-30" b="1">
                <a:solidFill>
                  <a:srgbClr val="000000"/>
                </a:solidFill>
                <a:latin typeface="Franklin Gothic Demi"/>
                <a:cs typeface="Franklin Gothic Demi"/>
              </a:rPr>
              <a:t>ю</a:t>
            </a:r>
            <a:r>
              <a:rPr dirty="0" sz="1700" spc="-10" b="1">
                <a:solidFill>
                  <a:srgbClr val="000000"/>
                </a:solidFill>
                <a:latin typeface="Franklin Gothic Demi"/>
                <a:cs typeface="Franklin Gothic Demi"/>
              </a:rPr>
              <a:t>чові</a:t>
            </a:r>
            <a:r>
              <a:rPr dirty="0" sz="1700" b="1">
                <a:solidFill>
                  <a:srgbClr val="000000"/>
                </a:solidFill>
                <a:latin typeface="Franklin Gothic Demi"/>
                <a:cs typeface="Franklin Gothic Demi"/>
              </a:rPr>
              <a:t> </a:t>
            </a:r>
            <a:r>
              <a:rPr dirty="0" sz="1700" spc="5" b="1">
                <a:solidFill>
                  <a:srgbClr val="000000"/>
                </a:solidFill>
                <a:latin typeface="Franklin Gothic Demi"/>
                <a:cs typeface="Franklin Gothic Demi"/>
              </a:rPr>
              <a:t>т</a:t>
            </a:r>
            <a:r>
              <a:rPr dirty="0" sz="1700" spc="-10" b="1">
                <a:solidFill>
                  <a:srgbClr val="000000"/>
                </a:solidFill>
                <a:latin typeface="Franklin Gothic Demi"/>
                <a:cs typeface="Franklin Gothic Demi"/>
              </a:rPr>
              <a:t>еми:</a:t>
            </a:r>
            <a:r>
              <a:rPr dirty="0" sz="1700" b="1">
                <a:solidFill>
                  <a:srgbClr val="000000"/>
                </a:solidFill>
                <a:latin typeface="Franklin Gothic Demi"/>
                <a:cs typeface="Franklin Gothic Demi"/>
              </a:rPr>
              <a:t> </a:t>
            </a:r>
            <a:r>
              <a:rPr dirty="0" sz="1700" spc="-165">
                <a:solidFill>
                  <a:srgbClr val="000000"/>
                </a:solidFill>
                <a:latin typeface="Franklin Gothic Book"/>
                <a:cs typeface="Franklin Gothic Book"/>
              </a:rPr>
              <a:t>Г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ромада. Акт</a:t>
            </a:r>
            <a:r>
              <a:rPr dirty="0" sz="1700" spc="-5">
                <a:solidFill>
                  <a:srgbClr val="000000"/>
                </a:solidFill>
                <a:latin typeface="Franklin Gothic Book"/>
                <a:cs typeface="Franklin Gothic Book"/>
              </a:rPr>
              <a:t>и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візація гро</a:t>
            </a:r>
            <a:r>
              <a:rPr dirty="0" sz="1700" spc="-5">
                <a:solidFill>
                  <a:srgbClr val="000000"/>
                </a:solidFill>
                <a:latin typeface="Franklin Gothic Book"/>
                <a:cs typeface="Franklin Gothic Book"/>
              </a:rPr>
              <a:t>м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ади. М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лодіжна ро</a:t>
            </a:r>
            <a:r>
              <a:rPr dirty="0" sz="1700" spc="-5">
                <a:solidFill>
                  <a:srgbClr val="000000"/>
                </a:solidFill>
                <a:latin typeface="Franklin Gothic Book"/>
                <a:cs typeface="Franklin Gothic Book"/>
              </a:rPr>
              <a:t>б</a:t>
            </a:r>
            <a:r>
              <a:rPr dirty="0" sz="1700" spc="-25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та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 в громаді. Мі</a:t>
            </a:r>
            <a:r>
              <a:rPr dirty="0" sz="1700" spc="-15">
                <a:solidFill>
                  <a:srgbClr val="000000"/>
                </a:solidFill>
                <a:latin typeface="Franklin Gothic Book"/>
                <a:cs typeface="Franklin Gothic Book"/>
              </a:rPr>
              <a:t>ж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сек</a:t>
            </a:r>
            <a:r>
              <a:rPr dirty="0" sz="1700" spc="-30">
                <a:solidFill>
                  <a:srgbClr val="000000"/>
                </a:solidFill>
                <a:latin typeface="Franklin Gothic Book"/>
                <a:cs typeface="Franklin Gothic Book"/>
              </a:rPr>
              <a:t>т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орний підхід.</a:t>
            </a:r>
            <a:endParaRPr sz="1700">
              <a:latin typeface="Franklin Gothic Book"/>
              <a:cs typeface="Franklin Gothic Book"/>
            </a:endParaRPr>
          </a:p>
          <a:p>
            <a:pPr marL="3283585">
              <a:lnSpc>
                <a:spcPct val="100000"/>
              </a:lnSpc>
              <a:spcBef>
                <a:spcPts val="960"/>
              </a:spcBef>
            </a:pPr>
            <a:r>
              <a:rPr dirty="0" sz="1700" spc="-15" b="1">
                <a:solidFill>
                  <a:srgbClr val="000000"/>
                </a:solidFill>
                <a:latin typeface="Franklin Gothic Heavy"/>
                <a:cs typeface="Franklin Gothic Heavy"/>
              </a:rPr>
              <a:t>Мод</a:t>
            </a:r>
            <a:r>
              <a:rPr dirty="0" sz="1700" spc="-35" b="1">
                <a:solidFill>
                  <a:srgbClr val="000000"/>
                </a:solidFill>
                <a:latin typeface="Franklin Gothic Heavy"/>
                <a:cs typeface="Franklin Gothic Heavy"/>
              </a:rPr>
              <a:t>у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ль </a:t>
            </a:r>
            <a:r>
              <a:rPr dirty="0" sz="1700" spc="-10" b="1">
                <a:solidFill>
                  <a:srgbClr val="000000"/>
                </a:solidFill>
                <a:latin typeface="Franklin Gothic Heavy"/>
                <a:cs typeface="Franklin Gothic Heavy"/>
              </a:rPr>
              <a:t>3.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 </a:t>
            </a:r>
            <a:r>
              <a:rPr dirty="0" sz="1700" spc="-45" b="1">
                <a:solidFill>
                  <a:srgbClr val="000000"/>
                </a:solidFill>
                <a:latin typeface="Franklin Gothic Heavy"/>
                <a:cs typeface="Franklin Gothic Heavy"/>
              </a:rPr>
              <a:t>К</a:t>
            </a:r>
            <a:r>
              <a:rPr dirty="0" sz="1700" spc="-15" b="1">
                <a:solidFill>
                  <a:srgbClr val="000000"/>
                </a:solidFill>
                <a:latin typeface="Franklin Gothic Heavy"/>
                <a:cs typeface="Franklin Gothic Heavy"/>
              </a:rPr>
              <a:t>омпе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т</a:t>
            </a:r>
            <a:r>
              <a:rPr dirty="0" sz="1700" spc="-10" b="1">
                <a:solidFill>
                  <a:srgbClr val="000000"/>
                </a:solidFill>
                <a:latin typeface="Franklin Gothic Heavy"/>
                <a:cs typeface="Franklin Gothic Heavy"/>
              </a:rPr>
              <a:t>енції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 </a:t>
            </a:r>
            <a:r>
              <a:rPr dirty="0" sz="1700" spc="-10" b="1">
                <a:solidFill>
                  <a:srgbClr val="000000"/>
                </a:solidFill>
                <a:latin typeface="Franklin Gothic Heavy"/>
                <a:cs typeface="Franklin Gothic Heavy"/>
              </a:rPr>
              <a:t>молодіжно</a:t>
            </a:r>
            <a:r>
              <a:rPr dirty="0" sz="1700" spc="-20" b="1">
                <a:solidFill>
                  <a:srgbClr val="000000"/>
                </a:solidFill>
                <a:latin typeface="Franklin Gothic Heavy"/>
                <a:cs typeface="Franklin Gothic Heavy"/>
              </a:rPr>
              <a:t>г</a:t>
            </a:r>
            <a:r>
              <a:rPr dirty="0" sz="1700" spc="-15" b="1">
                <a:solidFill>
                  <a:srgbClr val="000000"/>
                </a:solidFill>
                <a:latin typeface="Franklin Gothic Heavy"/>
                <a:cs typeface="Franklin Gothic Heavy"/>
              </a:rPr>
              <a:t>о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 </a:t>
            </a:r>
            <a:r>
              <a:rPr dirty="0" sz="1700" spc="-10" b="1">
                <a:solidFill>
                  <a:srgbClr val="000000"/>
                </a:solidFill>
                <a:latin typeface="Franklin Gothic Heavy"/>
                <a:cs typeface="Franklin Gothic Heavy"/>
              </a:rPr>
              <a:t>працівника</a:t>
            </a:r>
            <a:r>
              <a:rPr dirty="0" sz="1700" b="1">
                <a:solidFill>
                  <a:srgbClr val="000000"/>
                </a:solidFill>
                <a:latin typeface="Franklin Gothic Heavy"/>
                <a:cs typeface="Franklin Gothic Heavy"/>
              </a:rPr>
              <a:t>.</a:t>
            </a:r>
            <a:endParaRPr sz="1700">
              <a:latin typeface="Franklin Gothic Heavy"/>
              <a:cs typeface="Franklin Gothic Heavy"/>
            </a:endParaRPr>
          </a:p>
          <a:p>
            <a:pPr marL="3283585" marR="151130">
              <a:lnSpc>
                <a:spcPct val="100000"/>
              </a:lnSpc>
              <a:spcBef>
                <a:spcPts val="960"/>
              </a:spcBef>
            </a:pPr>
            <a:r>
              <a:rPr dirty="0" sz="1700" spc="-10" b="1">
                <a:solidFill>
                  <a:srgbClr val="000000"/>
                </a:solidFill>
                <a:latin typeface="Franklin Gothic Demi"/>
                <a:cs typeface="Franklin Gothic Demi"/>
              </a:rPr>
              <a:t>Кл</a:t>
            </a:r>
            <a:r>
              <a:rPr dirty="0" sz="1700" spc="-30" b="1">
                <a:solidFill>
                  <a:srgbClr val="000000"/>
                </a:solidFill>
                <a:latin typeface="Franklin Gothic Demi"/>
                <a:cs typeface="Franklin Gothic Demi"/>
              </a:rPr>
              <a:t>ю</a:t>
            </a:r>
            <a:r>
              <a:rPr dirty="0" sz="1700" spc="-10" b="1">
                <a:solidFill>
                  <a:srgbClr val="000000"/>
                </a:solidFill>
                <a:latin typeface="Franklin Gothic Demi"/>
                <a:cs typeface="Franklin Gothic Demi"/>
              </a:rPr>
              <a:t>чові</a:t>
            </a:r>
            <a:r>
              <a:rPr dirty="0" sz="1700" b="1">
                <a:solidFill>
                  <a:srgbClr val="000000"/>
                </a:solidFill>
                <a:latin typeface="Franklin Gothic Demi"/>
                <a:cs typeface="Franklin Gothic Demi"/>
              </a:rPr>
              <a:t> </a:t>
            </a:r>
            <a:r>
              <a:rPr dirty="0" sz="1700" spc="5" b="1">
                <a:solidFill>
                  <a:srgbClr val="000000"/>
                </a:solidFill>
                <a:latin typeface="Franklin Gothic Demi"/>
                <a:cs typeface="Franklin Gothic Demi"/>
              </a:rPr>
              <a:t>т</a:t>
            </a:r>
            <a:r>
              <a:rPr dirty="0" sz="1700" spc="-10" b="1">
                <a:solidFill>
                  <a:srgbClr val="000000"/>
                </a:solidFill>
                <a:latin typeface="Franklin Gothic Demi"/>
                <a:cs typeface="Franklin Gothic Demi"/>
              </a:rPr>
              <a:t>еми:</a:t>
            </a:r>
            <a:r>
              <a:rPr dirty="0" sz="1700" b="1">
                <a:solidFill>
                  <a:srgbClr val="000000"/>
                </a:solidFill>
                <a:latin typeface="Franklin Gothic Demi"/>
                <a:cs typeface="Franklin Gothic Demi"/>
              </a:rPr>
              <a:t> 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М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лодіжний працівник. </a:t>
            </a:r>
            <a:r>
              <a:rPr dirty="0" sz="1700" spc="-25">
                <a:solidFill>
                  <a:srgbClr val="000000"/>
                </a:solidFill>
                <a:latin typeface="Franklin Gothic Book"/>
                <a:cs typeface="Franklin Gothic Book"/>
              </a:rPr>
              <a:t>К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 spc="-5">
                <a:solidFill>
                  <a:srgbClr val="000000"/>
                </a:solidFill>
                <a:latin typeface="Franklin Gothic Book"/>
                <a:cs typeface="Franklin Gothic Book"/>
              </a:rPr>
              <a:t>м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пе</a:t>
            </a:r>
            <a:r>
              <a:rPr dirty="0" sz="1700" spc="-30">
                <a:solidFill>
                  <a:srgbClr val="000000"/>
                </a:solidFill>
                <a:latin typeface="Franklin Gothic Book"/>
                <a:cs typeface="Franklin Gothic Book"/>
              </a:rPr>
              <a:t>т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ентнісний підхід.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 По</a:t>
            </a:r>
            <a:r>
              <a:rPr dirty="0" sz="1700" spc="-15">
                <a:solidFill>
                  <a:srgbClr val="000000"/>
                </a:solidFill>
                <a:latin typeface="Franklin Gothic Book"/>
                <a:cs typeface="Franklin Gothic Book"/>
              </a:rPr>
              <a:t>р</a:t>
            </a:r>
            <a:r>
              <a:rPr dirty="0" sz="1700" spc="-30">
                <a:solidFill>
                  <a:srgbClr val="000000"/>
                </a:solidFill>
                <a:latin typeface="Franklin Gothic Book"/>
                <a:cs typeface="Franklin Gothic Book"/>
              </a:rPr>
              <a:t>т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ф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ліо м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лодіжної ро</a:t>
            </a:r>
            <a:r>
              <a:rPr dirty="0" sz="1700" spc="-5">
                <a:solidFill>
                  <a:srgbClr val="000000"/>
                </a:solidFill>
                <a:latin typeface="Franklin Gothic Book"/>
                <a:cs typeface="Franklin Gothic Book"/>
              </a:rPr>
              <a:t>б</a:t>
            </a:r>
            <a:r>
              <a:rPr dirty="0" sz="1700" spc="-25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ти 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Р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ади Європи.</a:t>
            </a:r>
            <a:endParaRPr sz="1700">
              <a:latin typeface="Franklin Gothic Book"/>
              <a:cs typeface="Franklin Gothic Book"/>
            </a:endParaRPr>
          </a:p>
          <a:p>
            <a:pPr marL="3270885">
              <a:lnSpc>
                <a:spcPct val="100000"/>
              </a:lnSpc>
              <a:spcBef>
                <a:spcPts val="43"/>
              </a:spcBef>
            </a:pPr>
            <a:endParaRPr sz="2050">
              <a:latin typeface="Times New Roman"/>
              <a:cs typeface="Times New Roman"/>
            </a:endParaRPr>
          </a:p>
          <a:p>
            <a:pPr marL="3283585" marR="873125">
              <a:lnSpc>
                <a:spcPct val="100000"/>
              </a:lnSpc>
            </a:pP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Під час тренінгу </a:t>
            </a:r>
            <a:r>
              <a:rPr dirty="0" sz="1700" spc="15">
                <a:solidFill>
                  <a:srgbClr val="000000"/>
                </a:solidFill>
                <a:latin typeface="Franklin Gothic Book"/>
                <a:cs typeface="Franklin Gothic Book"/>
              </a:rPr>
              <a:t>у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часники з</a:t>
            </a:r>
            <a:r>
              <a:rPr dirty="0" sz="1700" spc="-5">
                <a:solidFill>
                  <a:srgbClr val="000000"/>
                </a:solidFill>
                <a:latin typeface="Franklin Gothic Book"/>
                <a:cs typeface="Franklin Gothic Book"/>
              </a:rPr>
              <a:t>м</a:t>
            </a:r>
            <a:r>
              <a:rPr dirty="0" sz="1700" spc="-2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ж</a:t>
            </a:r>
            <a:r>
              <a:rPr dirty="0" sz="1700" spc="60">
                <a:solidFill>
                  <a:srgbClr val="000000"/>
                </a:solidFill>
                <a:latin typeface="Franklin Gothic Book"/>
                <a:cs typeface="Franklin Gothic Book"/>
              </a:rPr>
              <a:t>у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ть о</a:t>
            </a:r>
            <a:r>
              <a:rPr dirty="0" sz="1700" spc="-5">
                <a:solidFill>
                  <a:srgbClr val="000000"/>
                </a:solidFill>
                <a:latin typeface="Franklin Gothic Book"/>
                <a:cs typeface="Franklin Gothic Book"/>
              </a:rPr>
              <a:t>б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мінятися до</a:t>
            </a:r>
            <a:r>
              <a:rPr dirty="0" sz="1700" spc="-5">
                <a:solidFill>
                  <a:srgbClr val="000000"/>
                </a:solidFill>
                <a:latin typeface="Franklin Gothic Book"/>
                <a:cs typeface="Franklin Gothic Book"/>
              </a:rPr>
              <a:t>с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відом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 та знайти па</a:t>
            </a:r>
            <a:r>
              <a:rPr dirty="0" sz="1700" spc="-20">
                <a:solidFill>
                  <a:srgbClr val="000000"/>
                </a:solidFill>
                <a:latin typeface="Franklin Gothic Book"/>
                <a:cs typeface="Franklin Gothic Book"/>
              </a:rPr>
              <a:t>р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тнерів для ре</a:t>
            </a:r>
            <a:r>
              <a:rPr dirty="0" sz="1700" spc="-5">
                <a:solidFill>
                  <a:srgbClr val="000000"/>
                </a:solidFill>
                <a:latin typeface="Franklin Gothic Book"/>
                <a:cs typeface="Franklin Gothic Book"/>
              </a:rPr>
              <a:t>а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лізації спільних проектів</a:t>
            </a:r>
            <a:endParaRPr sz="1700">
              <a:latin typeface="Franklin Gothic Book"/>
              <a:cs typeface="Franklin Gothic Book"/>
            </a:endParaRPr>
          </a:p>
          <a:p>
            <a:pPr marL="3283585">
              <a:lnSpc>
                <a:spcPct val="100000"/>
              </a:lnSpc>
            </a:pP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в м</a:t>
            </a:r>
            <a:r>
              <a:rPr dirty="0" sz="1700" spc="-10">
                <a:solidFill>
                  <a:srgbClr val="000000"/>
                </a:solidFill>
                <a:latin typeface="Franklin Gothic Book"/>
                <a:cs typeface="Franklin Gothic Book"/>
              </a:rPr>
              <a:t>о</a:t>
            </a:r>
            <a:r>
              <a:rPr dirty="0" sz="1700">
                <a:solidFill>
                  <a:srgbClr val="000000"/>
                </a:solidFill>
                <a:latin typeface="Franklin Gothic Book"/>
                <a:cs typeface="Franklin Gothic Book"/>
              </a:rPr>
              <a:t>лодіжній сфері.</a:t>
            </a:r>
            <a:endParaRPr sz="1700">
              <a:latin typeface="Franklin Gothic Book"/>
              <a:cs typeface="Franklin Gothic Book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2005586"/>
            <a:ext cx="3331280" cy="44500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3000" y="221605"/>
            <a:ext cx="16002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Franklin Gothic Book"/>
                <a:cs typeface="Franklin Gothic Book"/>
              </a:rPr>
              <a:t>8</a:t>
            </a:r>
            <a:endParaRPr sz="1800">
              <a:latin typeface="Franklin Gothic Book"/>
              <a:cs typeface="Franklin Gothic Book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30" i="0">
                <a:latin typeface="Franklin Gothic Heavy"/>
                <a:cs typeface="Franklin Gothic Heavy"/>
              </a:rPr>
              <a:t>Б</a:t>
            </a:r>
            <a:r>
              <a:rPr dirty="0" spc="-20" i="0">
                <a:latin typeface="Franklin Gothic Heavy"/>
                <a:cs typeface="Franklin Gothic Heavy"/>
              </a:rPr>
              <a:t>А</a:t>
            </a:r>
            <a:r>
              <a:rPr dirty="0" spc="-20" i="0">
                <a:latin typeface="Franklin Gothic Heavy"/>
                <a:cs typeface="Franklin Gothic Heavy"/>
              </a:rPr>
              <a:t>ЗОВИЙ</a:t>
            </a:r>
            <a:r>
              <a:rPr dirty="0" i="0">
                <a:latin typeface="Franklin Gothic Heavy"/>
                <a:cs typeface="Franklin Gothic Heavy"/>
              </a:rPr>
              <a:t> </a:t>
            </a:r>
            <a:r>
              <a:rPr dirty="0" spc="-20" i="0">
                <a:latin typeface="Franklin Gothic Heavy"/>
                <a:cs typeface="Franklin Gothic Heavy"/>
              </a:rPr>
              <a:t>ТРЕНІНГ</a:t>
            </a:r>
            <a:r>
              <a:rPr dirty="0" i="0">
                <a:latin typeface="Franklin Gothic Heavy"/>
                <a:cs typeface="Franklin Gothic Heavy"/>
              </a:rPr>
              <a:t> - ВХІД ДО </a:t>
            </a:r>
            <a:r>
              <a:rPr dirty="0" spc="-20" i="0">
                <a:latin typeface="Franklin Gothic Heavy"/>
                <a:cs typeface="Franklin Gothic Heavy"/>
              </a:rPr>
              <a:t>ПРОГ</a:t>
            </a:r>
            <a:r>
              <a:rPr dirty="0" spc="-160" i="0">
                <a:latin typeface="Franklin Gothic Heavy"/>
                <a:cs typeface="Franklin Gothic Heavy"/>
              </a:rPr>
              <a:t>Р</a:t>
            </a:r>
            <a:r>
              <a:rPr dirty="0" spc="-25" i="0">
                <a:latin typeface="Franklin Gothic Heavy"/>
                <a:cs typeface="Franklin Gothic Heavy"/>
              </a:rPr>
              <a:t>АМИ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2131" y="1916465"/>
            <a:ext cx="300228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Franklin Gothic Book"/>
                <a:cs typeface="Franklin Gothic Book"/>
              </a:rPr>
              <a:t>Кiлькicть </a:t>
            </a:r>
            <a:r>
              <a:rPr dirty="0" sz="1800" spc="15">
                <a:latin typeface="Franklin Gothic Book"/>
                <a:cs typeface="Franklin Gothic Book"/>
              </a:rPr>
              <a:t>у</a:t>
            </a:r>
            <a:r>
              <a:rPr dirty="0" sz="1800">
                <a:latin typeface="Franklin Gothic Book"/>
                <a:cs typeface="Franklin Gothic Book"/>
              </a:rPr>
              <a:t>частників програми</a:t>
            </a:r>
            <a:endParaRPr sz="1800">
              <a:latin typeface="Franklin Gothic Book"/>
              <a:cs typeface="Franklin Gothic Boo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85119" y="2585349"/>
            <a:ext cx="149987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Franklin Gothic Book"/>
                <a:cs typeface="Franklin Gothic Book"/>
              </a:rPr>
              <a:t>Подано заявок</a:t>
            </a:r>
            <a:endParaRPr sz="1800">
              <a:latin typeface="Franklin Gothic Book"/>
              <a:cs typeface="Franklin Gothic Boo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85119" y="3195025"/>
            <a:ext cx="2102485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Franklin Gothic Book"/>
                <a:cs typeface="Franklin Gothic Book"/>
              </a:rPr>
              <a:t>Отримали се</a:t>
            </a:r>
            <a:r>
              <a:rPr dirty="0" sz="1800" spc="-20">
                <a:latin typeface="Franklin Gothic Book"/>
                <a:cs typeface="Franklin Gothic Book"/>
              </a:rPr>
              <a:t>р</a:t>
            </a:r>
            <a:r>
              <a:rPr dirty="0" sz="1800">
                <a:latin typeface="Franklin Gothic Book"/>
                <a:cs typeface="Franklin Gothic Book"/>
              </a:rPr>
              <a:t>тифі</a:t>
            </a:r>
            <a:r>
              <a:rPr dirty="0" sz="1800" spc="5">
                <a:latin typeface="Franklin Gothic Book"/>
                <a:cs typeface="Franklin Gothic Book"/>
              </a:rPr>
              <a:t>к</a:t>
            </a:r>
            <a:r>
              <a:rPr dirty="0" sz="1800" spc="-25">
                <a:latin typeface="Franklin Gothic Book"/>
                <a:cs typeface="Franklin Gothic Book"/>
              </a:rPr>
              <a:t>а</a:t>
            </a:r>
            <a:r>
              <a:rPr dirty="0" sz="1800">
                <a:latin typeface="Franklin Gothic Book"/>
                <a:cs typeface="Franklin Gothic Book"/>
              </a:rPr>
              <a:t>т</a:t>
            </a:r>
            <a:endParaRPr sz="1800">
              <a:latin typeface="Franklin Gothic Book"/>
              <a:cs typeface="Franklin Gothic Boo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94014" y="1812379"/>
            <a:ext cx="626110" cy="2806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15" b="1">
                <a:solidFill>
                  <a:srgbClr val="221F1F"/>
                </a:solidFill>
                <a:latin typeface="Franklin Gothic Heavy"/>
                <a:cs typeface="Franklin Gothic Heavy"/>
              </a:rPr>
              <a:t>1</a:t>
            </a:r>
            <a:r>
              <a:rPr dirty="0" sz="2000" spc="-5" b="1">
                <a:solidFill>
                  <a:srgbClr val="221F1F"/>
                </a:solidFill>
                <a:latin typeface="Franklin Gothic Heavy"/>
                <a:cs typeface="Franklin Gothic Heavy"/>
              </a:rPr>
              <a:t>482</a:t>
            </a:r>
            <a:endParaRPr sz="2000">
              <a:latin typeface="Franklin Gothic Heavy"/>
              <a:cs typeface="Franklin Gothic Heavy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31359" y="3601491"/>
            <a:ext cx="466725" cy="2806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b="1">
                <a:solidFill>
                  <a:srgbClr val="221F1F"/>
                </a:solidFill>
                <a:latin typeface="Franklin Gothic Heavy"/>
                <a:cs typeface="Franklin Gothic Heavy"/>
              </a:rPr>
              <a:t>7</a:t>
            </a:r>
            <a:r>
              <a:rPr dirty="0" sz="2000" spc="-35" b="1">
                <a:solidFill>
                  <a:srgbClr val="221F1F"/>
                </a:solidFill>
                <a:latin typeface="Franklin Gothic Heavy"/>
                <a:cs typeface="Franklin Gothic Heavy"/>
              </a:rPr>
              <a:t>21</a:t>
            </a:r>
            <a:endParaRPr sz="2000">
              <a:latin typeface="Franklin Gothic Heavy"/>
              <a:cs typeface="Franklin Gothic Heavy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493097" y="3314101"/>
            <a:ext cx="611505" cy="2806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15" b="1">
                <a:solidFill>
                  <a:srgbClr val="221F1F"/>
                </a:solidFill>
                <a:latin typeface="Franklin Gothic Heavy"/>
                <a:cs typeface="Franklin Gothic Heavy"/>
              </a:rPr>
              <a:t>1</a:t>
            </a:r>
            <a:r>
              <a:rPr dirty="0" sz="2000" spc="-45" b="1">
                <a:solidFill>
                  <a:srgbClr val="221F1F"/>
                </a:solidFill>
                <a:latin typeface="Franklin Gothic Heavy"/>
                <a:cs typeface="Franklin Gothic Heavy"/>
              </a:rPr>
              <a:t>07</a:t>
            </a:r>
            <a:r>
              <a:rPr dirty="0" sz="2000" b="1">
                <a:solidFill>
                  <a:srgbClr val="221F1F"/>
                </a:solidFill>
                <a:latin typeface="Franklin Gothic Heavy"/>
                <a:cs typeface="Franklin Gothic Heavy"/>
              </a:rPr>
              <a:t>7</a:t>
            </a:r>
            <a:endParaRPr sz="2000">
              <a:latin typeface="Franklin Gothic Heavy"/>
              <a:cs typeface="Franklin Gothic Heavy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315998" y="4459582"/>
            <a:ext cx="473709" cy="2806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5" b="1">
                <a:solidFill>
                  <a:srgbClr val="221F1F"/>
                </a:solidFill>
                <a:latin typeface="Franklin Gothic Heavy"/>
                <a:cs typeface="Franklin Gothic Heavy"/>
              </a:rPr>
              <a:t>556</a:t>
            </a:r>
            <a:endParaRPr sz="2000">
              <a:latin typeface="Franklin Gothic Heavy"/>
              <a:cs typeface="Franklin Gothic Heavy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608613" y="4844129"/>
            <a:ext cx="464820" cy="2806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b="1">
                <a:solidFill>
                  <a:srgbClr val="221F1F"/>
                </a:solidFill>
                <a:latin typeface="Franklin Gothic Heavy"/>
                <a:cs typeface="Franklin Gothic Heavy"/>
              </a:rPr>
              <a:t>2</a:t>
            </a:r>
            <a:r>
              <a:rPr dirty="0" sz="2000" spc="-40" b="1">
                <a:solidFill>
                  <a:srgbClr val="221F1F"/>
                </a:solidFill>
                <a:latin typeface="Franklin Gothic Heavy"/>
                <a:cs typeface="Franklin Gothic Heavy"/>
              </a:rPr>
              <a:t>27</a:t>
            </a:r>
            <a:endParaRPr sz="2000">
              <a:latin typeface="Franklin Gothic Heavy"/>
              <a:cs typeface="Franklin Gothic Heavy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948280" y="3601491"/>
            <a:ext cx="466090" cy="2806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70" b="1">
                <a:solidFill>
                  <a:srgbClr val="221F1F"/>
                </a:solidFill>
                <a:latin typeface="Franklin Gothic Heavy"/>
                <a:cs typeface="Franklin Gothic Heavy"/>
              </a:rPr>
              <a:t>7</a:t>
            </a:r>
            <a:r>
              <a:rPr dirty="0" sz="2000" b="1">
                <a:solidFill>
                  <a:srgbClr val="221F1F"/>
                </a:solidFill>
                <a:latin typeface="Franklin Gothic Heavy"/>
                <a:cs typeface="Franklin Gothic Heavy"/>
              </a:rPr>
              <a:t>62</a:t>
            </a:r>
            <a:endParaRPr sz="2000">
              <a:latin typeface="Franklin Gothic Heavy"/>
              <a:cs typeface="Franklin Gothic Heavy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607785" y="2185036"/>
            <a:ext cx="6304248" cy="37930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220708" y="5978090"/>
            <a:ext cx="7146290" cy="0"/>
          </a:xfrm>
          <a:custGeom>
            <a:avLst/>
            <a:gdLst/>
            <a:ahLst/>
            <a:cxnLst/>
            <a:rect l="l" t="t" r="r" b="b"/>
            <a:pathLst>
              <a:path w="7146290" h="0">
                <a:moveTo>
                  <a:pt x="0" y="0"/>
                </a:moveTo>
                <a:lnTo>
                  <a:pt x="7146201" y="0"/>
                </a:lnTo>
              </a:path>
            </a:pathLst>
          </a:custGeom>
          <a:ln w="25400">
            <a:solidFill>
              <a:srgbClr val="B5B5B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617528" y="2538672"/>
            <a:ext cx="374904" cy="3749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4061023" y="6185983"/>
            <a:ext cx="647700" cy="293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100" b="1">
                <a:latin typeface="Franklin Gothic Demi"/>
                <a:cs typeface="Franklin Gothic Demi"/>
              </a:rPr>
              <a:t>2</a:t>
            </a:r>
            <a:r>
              <a:rPr dirty="0" sz="2100" spc="-30" b="1">
                <a:latin typeface="Franklin Gothic Demi"/>
                <a:cs typeface="Franklin Gothic Demi"/>
              </a:rPr>
              <a:t>0</a:t>
            </a:r>
            <a:r>
              <a:rPr dirty="0" sz="2100" spc="-15" b="1">
                <a:latin typeface="Franklin Gothic Demi"/>
                <a:cs typeface="Franklin Gothic Demi"/>
              </a:rPr>
              <a:t>1</a:t>
            </a:r>
            <a:r>
              <a:rPr dirty="0" sz="2100" b="1">
                <a:latin typeface="Franklin Gothic Demi"/>
                <a:cs typeface="Franklin Gothic Demi"/>
              </a:rPr>
              <a:t>6</a:t>
            </a:r>
            <a:endParaRPr sz="2100">
              <a:latin typeface="Franklin Gothic Demi"/>
              <a:cs typeface="Franklin Gothic Dem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505545" y="6185983"/>
            <a:ext cx="635635" cy="293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100" b="1">
                <a:latin typeface="Franklin Gothic Demi"/>
                <a:cs typeface="Franklin Gothic Demi"/>
              </a:rPr>
              <a:t>2</a:t>
            </a:r>
            <a:r>
              <a:rPr dirty="0" sz="2100" spc="-30" b="1">
                <a:latin typeface="Franklin Gothic Demi"/>
                <a:cs typeface="Franklin Gothic Demi"/>
              </a:rPr>
              <a:t>0</a:t>
            </a:r>
            <a:r>
              <a:rPr dirty="0" sz="2100" spc="-110" b="1">
                <a:latin typeface="Franklin Gothic Demi"/>
                <a:cs typeface="Franklin Gothic Demi"/>
              </a:rPr>
              <a:t>1</a:t>
            </a:r>
            <a:r>
              <a:rPr dirty="0" sz="2100" b="1">
                <a:latin typeface="Franklin Gothic Demi"/>
                <a:cs typeface="Franklin Gothic Demi"/>
              </a:rPr>
              <a:t>7</a:t>
            </a:r>
            <a:endParaRPr sz="2100">
              <a:latin typeface="Franklin Gothic Demi"/>
              <a:cs typeface="Franklin Gothic Dem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300637" y="6185983"/>
            <a:ext cx="1624330" cy="293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100" b="1">
                <a:latin typeface="Franklin Gothic Demi"/>
                <a:cs typeface="Franklin Gothic Demi"/>
              </a:rPr>
              <a:t>до 6</a:t>
            </a:r>
            <a:r>
              <a:rPr dirty="0" sz="2100" spc="30" b="1">
                <a:latin typeface="Franklin Gothic Demi"/>
                <a:cs typeface="Franklin Gothic Demi"/>
              </a:rPr>
              <a:t>.</a:t>
            </a:r>
            <a:r>
              <a:rPr dirty="0" sz="2100" spc="20" b="1">
                <a:latin typeface="Franklin Gothic Demi"/>
                <a:cs typeface="Franklin Gothic Demi"/>
              </a:rPr>
              <a:t>1</a:t>
            </a:r>
            <a:r>
              <a:rPr dirty="0" sz="2100" spc="75" b="1">
                <a:latin typeface="Franklin Gothic Demi"/>
                <a:cs typeface="Franklin Gothic Demi"/>
              </a:rPr>
              <a:t>1</a:t>
            </a:r>
            <a:r>
              <a:rPr dirty="0" sz="2100" b="1">
                <a:latin typeface="Franklin Gothic Demi"/>
                <a:cs typeface="Franklin Gothic Demi"/>
              </a:rPr>
              <a:t>.2</a:t>
            </a:r>
            <a:r>
              <a:rPr dirty="0" sz="2100" spc="-30" b="1">
                <a:latin typeface="Franklin Gothic Demi"/>
                <a:cs typeface="Franklin Gothic Demi"/>
              </a:rPr>
              <a:t>0</a:t>
            </a:r>
            <a:r>
              <a:rPr dirty="0" sz="2100" spc="30" b="1">
                <a:latin typeface="Franklin Gothic Demi"/>
                <a:cs typeface="Franklin Gothic Demi"/>
              </a:rPr>
              <a:t>1</a:t>
            </a:r>
            <a:r>
              <a:rPr dirty="0" sz="2100" b="1">
                <a:latin typeface="Franklin Gothic Demi"/>
                <a:cs typeface="Franklin Gothic Demi"/>
              </a:rPr>
              <a:t>8</a:t>
            </a:r>
            <a:endParaRPr sz="2100">
              <a:latin typeface="Franklin Gothic Demi"/>
              <a:cs typeface="Franklin Gothic Dem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16661" y="3155787"/>
            <a:ext cx="375767" cy="37577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33000" y="221605"/>
            <a:ext cx="16002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Franklin Gothic Book"/>
                <a:cs typeface="Franklin Gothic Book"/>
              </a:rPr>
              <a:t>9</a:t>
            </a:r>
            <a:endParaRPr sz="1800">
              <a:latin typeface="Franklin Gothic Book"/>
              <a:cs typeface="Franklin Gothic Book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80041" rIns="0" bIns="0" rtlCol="0" vert="horz">
            <a:spAutoFit/>
          </a:bodyPr>
          <a:lstStyle/>
          <a:p>
            <a:pPr marL="3924300" marR="343535">
              <a:lnSpc>
                <a:spcPct val="100000"/>
              </a:lnSpc>
            </a:pPr>
            <a:r>
              <a:rPr dirty="0"/>
              <a:t>«</a:t>
            </a:r>
            <a:r>
              <a:rPr dirty="0" spc="-175"/>
              <a:t>Г</a:t>
            </a:r>
            <a:r>
              <a:rPr dirty="0"/>
              <a:t>ромадянсь</a:t>
            </a:r>
            <a:r>
              <a:rPr dirty="0" spc="5"/>
              <a:t>к</a:t>
            </a:r>
            <a:r>
              <a:rPr dirty="0"/>
              <a:t>а освіта </a:t>
            </a:r>
            <a:r>
              <a:rPr dirty="0" spc="-5"/>
              <a:t> </a:t>
            </a:r>
            <a:r>
              <a:rPr dirty="0"/>
              <a:t>для м</a:t>
            </a:r>
            <a:r>
              <a:rPr dirty="0" spc="-10"/>
              <a:t>о</a:t>
            </a:r>
            <a:r>
              <a:rPr dirty="0"/>
              <a:t>лодіжних працівників»</a:t>
            </a:r>
            <a:r>
              <a:rPr dirty="0"/>
              <a:t> (спільно з ПРООН)</a:t>
            </a:r>
          </a:p>
          <a:p>
            <a:pPr marL="3924300" marR="70485">
              <a:lnSpc>
                <a:spcPct val="100000"/>
              </a:lnSpc>
              <a:spcBef>
                <a:spcPts val="1440"/>
              </a:spcBef>
            </a:pPr>
            <a:r>
              <a:rPr dirty="0"/>
              <a:t>Поширення моделі М</a:t>
            </a:r>
            <a:r>
              <a:rPr dirty="0" spc="-10"/>
              <a:t>о</a:t>
            </a:r>
            <a:r>
              <a:rPr dirty="0"/>
              <a:t>лодіжних Банків Ініці</a:t>
            </a:r>
            <a:r>
              <a:rPr dirty="0" spc="-25"/>
              <a:t>а</a:t>
            </a:r>
            <a:r>
              <a:rPr dirty="0"/>
              <a:t>тив через</a:t>
            </a:r>
            <a:r>
              <a:rPr dirty="0"/>
              <a:t> програму «М</a:t>
            </a:r>
            <a:r>
              <a:rPr dirty="0" spc="-15"/>
              <a:t>о</a:t>
            </a:r>
            <a:r>
              <a:rPr dirty="0"/>
              <a:t>лодіжний працівник» (спільно з І</a:t>
            </a:r>
            <a:r>
              <a:rPr dirty="0" spc="-10"/>
              <a:t>С</a:t>
            </a:r>
            <a:r>
              <a:rPr dirty="0"/>
              <a:t>АР</a:t>
            </a:r>
            <a:r>
              <a:rPr dirty="0"/>
              <a:t> "Єднання")</a:t>
            </a:r>
          </a:p>
          <a:p>
            <a:pPr marL="3924300" marR="669290">
              <a:lnSpc>
                <a:spcPct val="100000"/>
              </a:lnSpc>
              <a:spcBef>
                <a:spcPts val="1440"/>
              </a:spcBef>
            </a:pPr>
            <a:r>
              <a:rPr dirty="0"/>
              <a:t>«Інклюзивність в м</a:t>
            </a:r>
            <a:r>
              <a:rPr dirty="0" spc="-15"/>
              <a:t>о</a:t>
            </a:r>
            <a:r>
              <a:rPr dirty="0"/>
              <a:t>лодіжних центрах» (спільно з</a:t>
            </a:r>
            <a:r>
              <a:rPr dirty="0"/>
              <a:t> Асоціацією м</a:t>
            </a:r>
            <a:r>
              <a:rPr dirty="0" spc="-15"/>
              <a:t>о</a:t>
            </a:r>
            <a:r>
              <a:rPr dirty="0"/>
              <a:t>лодіжних центрів)</a:t>
            </a:r>
          </a:p>
          <a:p>
            <a:pPr marL="3924300" marR="57150">
              <a:lnSpc>
                <a:spcPct val="100000"/>
              </a:lnSpc>
              <a:spcBef>
                <a:spcPts val="1440"/>
              </a:spcBef>
            </a:pPr>
            <a:r>
              <a:rPr dirty="0"/>
              <a:t>«Зал</a:t>
            </a:r>
            <a:r>
              <a:rPr dirty="0" spc="15"/>
              <a:t>у</a:t>
            </a:r>
            <a:r>
              <a:rPr dirty="0"/>
              <a:t>чення та </a:t>
            </a:r>
            <a:r>
              <a:rPr dirty="0" spc="-20"/>
              <a:t>к</a:t>
            </a:r>
            <a:r>
              <a:rPr dirty="0"/>
              <a:t>оординація в</a:t>
            </a:r>
            <a:r>
              <a:rPr dirty="0" spc="-10"/>
              <a:t>о</a:t>
            </a:r>
            <a:r>
              <a:rPr dirty="0"/>
              <a:t>лон</a:t>
            </a:r>
            <a:r>
              <a:rPr dirty="0" spc="-30"/>
              <a:t>т</a:t>
            </a:r>
            <a:r>
              <a:rPr dirty="0"/>
              <a:t>ерів» (спільно з ООН</a:t>
            </a:r>
            <a:r>
              <a:rPr dirty="0"/>
              <a:t> В</a:t>
            </a:r>
            <a:r>
              <a:rPr dirty="0" spc="-10"/>
              <a:t>о</a:t>
            </a:r>
            <a:r>
              <a:rPr dirty="0"/>
              <a:t>лон</a:t>
            </a:r>
            <a:r>
              <a:rPr dirty="0" spc="-30"/>
              <a:t>т</a:t>
            </a:r>
            <a:r>
              <a:rPr dirty="0"/>
              <a:t>ерами)</a:t>
            </a:r>
          </a:p>
          <a:p>
            <a:pPr marL="3924300">
              <a:lnSpc>
                <a:spcPct val="100000"/>
              </a:lnSpc>
              <a:spcBef>
                <a:spcPts val="1440"/>
              </a:spcBef>
            </a:pPr>
            <a:r>
              <a:rPr dirty="0"/>
              <a:t>Семінар «М</a:t>
            </a:r>
            <a:r>
              <a:rPr dirty="0" spc="-10"/>
              <a:t>о</a:t>
            </a:r>
            <a:r>
              <a:rPr dirty="0"/>
              <a:t>лодіжна п</a:t>
            </a:r>
            <a:r>
              <a:rPr dirty="0" spc="-10"/>
              <a:t>о</a:t>
            </a:r>
            <a:r>
              <a:rPr dirty="0"/>
              <a:t>літи</a:t>
            </a:r>
            <a:r>
              <a:rPr dirty="0" spc="5"/>
              <a:t>к</a:t>
            </a:r>
            <a:r>
              <a:rPr dirty="0"/>
              <a:t>а в </a:t>
            </a:r>
            <a:r>
              <a:rPr dirty="0" spc="-55"/>
              <a:t>О</a:t>
            </a:r>
            <a:r>
              <a:rPr dirty="0"/>
              <a:t>ТГ» (спільно з ПРООН)</a:t>
            </a:r>
          </a:p>
          <a:p>
            <a:pPr marL="3924300" marR="88900">
              <a:lnSpc>
                <a:spcPct val="100000"/>
              </a:lnSpc>
              <a:spcBef>
                <a:spcPts val="1440"/>
              </a:spcBef>
            </a:pPr>
            <a:r>
              <a:rPr dirty="0"/>
              <a:t>"М</a:t>
            </a:r>
            <a:r>
              <a:rPr dirty="0" spc="-10"/>
              <a:t>о</a:t>
            </a:r>
            <a:r>
              <a:rPr dirty="0"/>
              <a:t>лодіжний працівник в </a:t>
            </a:r>
            <a:r>
              <a:rPr dirty="0" spc="-55"/>
              <a:t>О</a:t>
            </a:r>
            <a:r>
              <a:rPr dirty="0"/>
              <a:t>ТГ". </a:t>
            </a:r>
            <a:r>
              <a:rPr dirty="0" spc="-25"/>
              <a:t>К</a:t>
            </a:r>
            <a:r>
              <a:rPr dirty="0"/>
              <a:t>омпле</a:t>
            </a:r>
            <a:r>
              <a:rPr dirty="0" spc="-20"/>
              <a:t>к</a:t>
            </a:r>
            <a:r>
              <a:rPr dirty="0"/>
              <a:t>сна програма</a:t>
            </a:r>
            <a:r>
              <a:rPr dirty="0"/>
              <a:t> спільно DOBRE</a:t>
            </a:r>
          </a:p>
        </p:txBody>
      </p:sp>
      <p:sp>
        <p:nvSpPr>
          <p:cNvPr id="4" name="object 4"/>
          <p:cNvSpPr/>
          <p:nvPr/>
        </p:nvSpPr>
        <p:spPr>
          <a:xfrm>
            <a:off x="4261042" y="2097037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4" h="138430">
                <a:moveTo>
                  <a:pt x="68670" y="0"/>
                </a:moveTo>
                <a:lnTo>
                  <a:pt x="30155" y="12320"/>
                </a:lnTo>
                <a:lnTo>
                  <a:pt x="5291" y="44744"/>
                </a:lnTo>
                <a:lnTo>
                  <a:pt x="0" y="74672"/>
                </a:lnTo>
                <a:lnTo>
                  <a:pt x="2293" y="87729"/>
                </a:lnTo>
                <a:lnTo>
                  <a:pt x="23433" y="120094"/>
                </a:lnTo>
                <a:lnTo>
                  <a:pt x="63144" y="136994"/>
                </a:lnTo>
                <a:lnTo>
                  <a:pt x="79883" y="138022"/>
                </a:lnTo>
                <a:lnTo>
                  <a:pt x="93618" y="134431"/>
                </a:lnTo>
                <a:lnTo>
                  <a:pt x="126001" y="109381"/>
                </a:lnTo>
                <a:lnTo>
                  <a:pt x="138651" y="69415"/>
                </a:lnTo>
                <a:lnTo>
                  <a:pt x="137776" y="58361"/>
                </a:lnTo>
                <a:lnTo>
                  <a:pt x="119400" y="21500"/>
                </a:lnTo>
                <a:lnTo>
                  <a:pt x="83268" y="1495"/>
                </a:lnTo>
                <a:lnTo>
                  <a:pt x="68670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261042" y="2820937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4" h="138430">
                <a:moveTo>
                  <a:pt x="68670" y="0"/>
                </a:moveTo>
                <a:lnTo>
                  <a:pt x="30155" y="12320"/>
                </a:lnTo>
                <a:lnTo>
                  <a:pt x="5291" y="44744"/>
                </a:lnTo>
                <a:lnTo>
                  <a:pt x="0" y="74672"/>
                </a:lnTo>
                <a:lnTo>
                  <a:pt x="2293" y="87729"/>
                </a:lnTo>
                <a:lnTo>
                  <a:pt x="23433" y="120094"/>
                </a:lnTo>
                <a:lnTo>
                  <a:pt x="63144" y="136994"/>
                </a:lnTo>
                <a:lnTo>
                  <a:pt x="79883" y="138022"/>
                </a:lnTo>
                <a:lnTo>
                  <a:pt x="93618" y="134431"/>
                </a:lnTo>
                <a:lnTo>
                  <a:pt x="126001" y="109381"/>
                </a:lnTo>
                <a:lnTo>
                  <a:pt x="138651" y="69415"/>
                </a:lnTo>
                <a:lnTo>
                  <a:pt x="137776" y="58361"/>
                </a:lnTo>
                <a:lnTo>
                  <a:pt x="119400" y="21500"/>
                </a:lnTo>
                <a:lnTo>
                  <a:pt x="83268" y="1495"/>
                </a:lnTo>
                <a:lnTo>
                  <a:pt x="68670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261043" y="3836925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4" h="138429">
                <a:moveTo>
                  <a:pt x="68644" y="0"/>
                </a:moveTo>
                <a:lnTo>
                  <a:pt x="30142" y="12333"/>
                </a:lnTo>
                <a:lnTo>
                  <a:pt x="5288" y="44768"/>
                </a:lnTo>
                <a:lnTo>
                  <a:pt x="0" y="74702"/>
                </a:lnTo>
                <a:lnTo>
                  <a:pt x="2296" y="87756"/>
                </a:lnTo>
                <a:lnTo>
                  <a:pt x="23439" y="120118"/>
                </a:lnTo>
                <a:lnTo>
                  <a:pt x="63152" y="137018"/>
                </a:lnTo>
                <a:lnTo>
                  <a:pt x="79890" y="138046"/>
                </a:lnTo>
                <a:lnTo>
                  <a:pt x="93624" y="134451"/>
                </a:lnTo>
                <a:lnTo>
                  <a:pt x="126002" y="109395"/>
                </a:lnTo>
                <a:lnTo>
                  <a:pt x="138650" y="69428"/>
                </a:lnTo>
                <a:lnTo>
                  <a:pt x="137770" y="58346"/>
                </a:lnTo>
                <a:lnTo>
                  <a:pt x="119386" y="21495"/>
                </a:lnTo>
                <a:lnTo>
                  <a:pt x="83246" y="1495"/>
                </a:lnTo>
                <a:lnTo>
                  <a:pt x="68644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261043" y="4560825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4" h="138429">
                <a:moveTo>
                  <a:pt x="68644" y="0"/>
                </a:moveTo>
                <a:lnTo>
                  <a:pt x="30142" y="12333"/>
                </a:lnTo>
                <a:lnTo>
                  <a:pt x="5288" y="44768"/>
                </a:lnTo>
                <a:lnTo>
                  <a:pt x="0" y="74702"/>
                </a:lnTo>
                <a:lnTo>
                  <a:pt x="2296" y="87756"/>
                </a:lnTo>
                <a:lnTo>
                  <a:pt x="23439" y="120118"/>
                </a:lnTo>
                <a:lnTo>
                  <a:pt x="63152" y="137018"/>
                </a:lnTo>
                <a:lnTo>
                  <a:pt x="79890" y="138046"/>
                </a:lnTo>
                <a:lnTo>
                  <a:pt x="93624" y="134451"/>
                </a:lnTo>
                <a:lnTo>
                  <a:pt x="126002" y="109395"/>
                </a:lnTo>
                <a:lnTo>
                  <a:pt x="138650" y="69428"/>
                </a:lnTo>
                <a:lnTo>
                  <a:pt x="137770" y="58346"/>
                </a:lnTo>
                <a:lnTo>
                  <a:pt x="119386" y="21495"/>
                </a:lnTo>
                <a:lnTo>
                  <a:pt x="83246" y="1495"/>
                </a:lnTo>
                <a:lnTo>
                  <a:pt x="68644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261043" y="5297425"/>
            <a:ext cx="139065" cy="138430"/>
          </a:xfrm>
          <a:custGeom>
            <a:avLst/>
            <a:gdLst/>
            <a:ahLst/>
            <a:cxnLst/>
            <a:rect l="l" t="t" r="r" b="b"/>
            <a:pathLst>
              <a:path w="139064" h="138429">
                <a:moveTo>
                  <a:pt x="68644" y="0"/>
                </a:moveTo>
                <a:lnTo>
                  <a:pt x="30142" y="12333"/>
                </a:lnTo>
                <a:lnTo>
                  <a:pt x="5288" y="44768"/>
                </a:lnTo>
                <a:lnTo>
                  <a:pt x="0" y="74702"/>
                </a:lnTo>
                <a:lnTo>
                  <a:pt x="2296" y="87756"/>
                </a:lnTo>
                <a:lnTo>
                  <a:pt x="23439" y="120118"/>
                </a:lnTo>
                <a:lnTo>
                  <a:pt x="63152" y="137018"/>
                </a:lnTo>
                <a:lnTo>
                  <a:pt x="79890" y="138046"/>
                </a:lnTo>
                <a:lnTo>
                  <a:pt x="93624" y="134451"/>
                </a:lnTo>
                <a:lnTo>
                  <a:pt x="126002" y="109395"/>
                </a:lnTo>
                <a:lnTo>
                  <a:pt x="138650" y="69428"/>
                </a:lnTo>
                <a:lnTo>
                  <a:pt x="137770" y="58346"/>
                </a:lnTo>
                <a:lnTo>
                  <a:pt x="119386" y="21495"/>
                </a:lnTo>
                <a:lnTo>
                  <a:pt x="83246" y="1495"/>
                </a:lnTo>
                <a:lnTo>
                  <a:pt x="68644" y="0"/>
                </a:lnTo>
                <a:close/>
              </a:path>
            </a:pathLst>
          </a:custGeom>
          <a:solidFill>
            <a:srgbClr val="33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3655">
              <a:lnSpc>
                <a:spcPts val="3575"/>
              </a:lnSpc>
            </a:pPr>
            <a:r>
              <a:rPr dirty="0" spc="-20" i="0">
                <a:latin typeface="Franklin Gothic Heavy"/>
                <a:cs typeface="Franklin Gothic Heavy"/>
              </a:rPr>
              <a:t>СПЕЦІ</a:t>
            </a:r>
            <a:r>
              <a:rPr dirty="0" spc="85" i="0">
                <a:latin typeface="Franklin Gothic Heavy"/>
                <a:cs typeface="Franklin Gothic Heavy"/>
              </a:rPr>
              <a:t>А</a:t>
            </a:r>
            <a:r>
              <a:rPr dirty="0" spc="-20" i="0">
                <a:latin typeface="Franklin Gothic Heavy"/>
                <a:cs typeface="Franklin Gothic Heavy"/>
              </a:rPr>
              <a:t>ЛІЗО</a:t>
            </a:r>
            <a:r>
              <a:rPr dirty="0" spc="-45" i="0">
                <a:latin typeface="Franklin Gothic Heavy"/>
                <a:cs typeface="Franklin Gothic Heavy"/>
              </a:rPr>
              <a:t>В</a:t>
            </a:r>
            <a:r>
              <a:rPr dirty="0" spc="-20" i="0">
                <a:latin typeface="Franklin Gothic Heavy"/>
                <a:cs typeface="Franklin Gothic Heavy"/>
              </a:rPr>
              <a:t>АНІ</a:t>
            </a:r>
            <a:r>
              <a:rPr dirty="0" i="0">
                <a:latin typeface="Franklin Gothic Heavy"/>
                <a:cs typeface="Franklin Gothic Heavy"/>
              </a:rPr>
              <a:t> </a:t>
            </a:r>
            <a:r>
              <a:rPr dirty="0" spc="-20" i="0">
                <a:latin typeface="Franklin Gothic Heavy"/>
                <a:cs typeface="Franklin Gothic Heavy"/>
              </a:rPr>
              <a:t>ТРЕНІНГИ:</a:t>
            </a:r>
          </a:p>
        </p:txBody>
      </p:sp>
      <p:sp>
        <p:nvSpPr>
          <p:cNvPr id="10" name="object 10"/>
          <p:cNvSpPr/>
          <p:nvPr/>
        </p:nvSpPr>
        <p:spPr>
          <a:xfrm>
            <a:off x="25121" y="2076409"/>
            <a:ext cx="3767327" cy="25481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2018-11-05T12:44:03Z</dcterms:created>
  <dcterms:modified xsi:type="dcterms:W3CDTF">2018-11-05T12:44:03Z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2018-11-03T00:00:00Z</vt:filetime>
  </property>
  <property fmtid="{D5CDD505-2E9C-101B-9397-08002B2CF9AE}" pid="3" name="LastSaved">
    <vt:filetime>2018-11-05T00:00:00Z</vt:filetime>
  </property>
</Properties>
</file>