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http://customooxmlschemas.google.com/">
      <go:slidesCustomData xmlns:go="http://customooxmlschemas.google.com/" r:id="rId13" roundtripDataSignature="AMtx7miId3fl0wQKiA0gbeqrqARdaigKX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customschemas.google.com/relationships/presentationmetadata" Target="metadata"/><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2" name="Google Shape;82;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c46a155870_0_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9" name="Google Shape;89;gc46a155870_0_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c46a155870_0_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97" name="Google Shape;97;gc46a155870_0_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c46a155870_0_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05" name="Google Shape;105;gc46a155870_0_1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c46a155870_0_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13" name="Google Shape;113;gc46a155870_0_2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c46a155870_0_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21" name="Google Shape;121;gc46a155870_0_3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c46a155870_0_4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29" name="Google Shape;129;gc46a155870_0_4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Титульный слайд" type="title">
  <p:cSld name="TITLE">
    <p:spTree>
      <p:nvGrpSpPr>
        <p:cNvPr id="11" name="Shape 11"/>
        <p:cNvGrpSpPr/>
        <p:nvPr/>
      </p:nvGrpSpPr>
      <p:grpSpPr>
        <a:xfrm>
          <a:off x="0" y="0"/>
          <a:ext cx="0" cy="0"/>
          <a:chOff x="0" y="0"/>
          <a:chExt cx="0" cy="0"/>
        </a:xfrm>
      </p:grpSpPr>
      <p:sp>
        <p:nvSpPr>
          <p:cNvPr id="12" name="Google Shape;12;p3"/>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 name="Google Shape;13;p3"/>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4" name="Google Shape;14;p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 name="Google Shape;15;p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 name="Google Shape;16;p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Заголовок и вертикальный текст" type="vertTx">
  <p:cSld name="VERTICAL_TEXT">
    <p:spTree>
      <p:nvGrpSpPr>
        <p:cNvPr id="68" name="Shape 68"/>
        <p:cNvGrpSpPr/>
        <p:nvPr/>
      </p:nvGrpSpPr>
      <p:grpSpPr>
        <a:xfrm>
          <a:off x="0" y="0"/>
          <a:ext cx="0" cy="0"/>
          <a:chOff x="0" y="0"/>
          <a:chExt cx="0" cy="0"/>
        </a:xfrm>
      </p:grpSpPr>
      <p:sp>
        <p:nvSpPr>
          <p:cNvPr id="69" name="Google Shape;69;p1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12"/>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1" name="Google Shape;71;p1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1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Вертикальный заголовок и текст" type="vertTitleAndTx">
  <p:cSld name="VERTICAL_TITLE_AND_VERTICAL_TEXT">
    <p:spTree>
      <p:nvGrpSpPr>
        <p:cNvPr id="74" name="Shape 74"/>
        <p:cNvGrpSpPr/>
        <p:nvPr/>
      </p:nvGrpSpPr>
      <p:grpSpPr>
        <a:xfrm>
          <a:off x="0" y="0"/>
          <a:ext cx="0" cy="0"/>
          <a:chOff x="0" y="0"/>
          <a:chExt cx="0" cy="0"/>
        </a:xfrm>
      </p:grpSpPr>
      <p:sp>
        <p:nvSpPr>
          <p:cNvPr id="75" name="Google Shape;75;p13"/>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13"/>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7" name="Google Shape;77;p1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1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1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Заголовок и объект" type="obj">
  <p:cSld name="OBJECT">
    <p:spTree>
      <p:nvGrpSpPr>
        <p:cNvPr id="17" name="Shape 17"/>
        <p:cNvGrpSpPr/>
        <p:nvPr/>
      </p:nvGrpSpPr>
      <p:grpSpPr>
        <a:xfrm>
          <a:off x="0" y="0"/>
          <a:ext cx="0" cy="0"/>
          <a:chOff x="0" y="0"/>
          <a:chExt cx="0" cy="0"/>
        </a:xfrm>
      </p:grpSpPr>
      <p:sp>
        <p:nvSpPr>
          <p:cNvPr id="18" name="Google Shape;18;p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4"/>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0" name="Google Shape;20;p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Заголовок раздела" type="secHead">
  <p:cSld name="SECTION_HEADER">
    <p:spTree>
      <p:nvGrpSpPr>
        <p:cNvPr id="23" name="Shape 23"/>
        <p:cNvGrpSpPr/>
        <p:nvPr/>
      </p:nvGrpSpPr>
      <p:grpSpPr>
        <a:xfrm>
          <a:off x="0" y="0"/>
          <a:ext cx="0" cy="0"/>
          <a:chOff x="0" y="0"/>
          <a:chExt cx="0" cy="0"/>
        </a:xfrm>
      </p:grpSpPr>
      <p:sp>
        <p:nvSpPr>
          <p:cNvPr id="24" name="Google Shape;24;p5"/>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5"/>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26" name="Google Shape;26;p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 name="Google Shape;28;p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Два объекта" type="twoObj">
  <p:cSld name="TWO_OBJECTS">
    <p:spTree>
      <p:nvGrpSpPr>
        <p:cNvPr id="29" name="Shape 29"/>
        <p:cNvGrpSpPr/>
        <p:nvPr/>
      </p:nvGrpSpPr>
      <p:grpSpPr>
        <a:xfrm>
          <a:off x="0" y="0"/>
          <a:ext cx="0" cy="0"/>
          <a:chOff x="0" y="0"/>
          <a:chExt cx="0" cy="0"/>
        </a:xfrm>
      </p:grpSpPr>
      <p:sp>
        <p:nvSpPr>
          <p:cNvPr id="30" name="Google Shape;30;p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6"/>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2" name="Google Shape;32;p6"/>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3" name="Google Shape;33;p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4" name="Google Shape;34;p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Сравнение" type="twoTxTwoObj">
  <p:cSld name="TWO_OBJECTS_WITH_TEXT">
    <p:spTree>
      <p:nvGrpSpPr>
        <p:cNvPr id="36" name="Shape 36"/>
        <p:cNvGrpSpPr/>
        <p:nvPr/>
      </p:nvGrpSpPr>
      <p:grpSpPr>
        <a:xfrm>
          <a:off x="0" y="0"/>
          <a:ext cx="0" cy="0"/>
          <a:chOff x="0" y="0"/>
          <a:chExt cx="0" cy="0"/>
        </a:xfrm>
      </p:grpSpPr>
      <p:sp>
        <p:nvSpPr>
          <p:cNvPr id="37" name="Google Shape;37;p7"/>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7"/>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39" name="Google Shape;39;p7"/>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7"/>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1" name="Google Shape;41;p7"/>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2" name="Google Shape;42;p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4" name="Google Shape;44;p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Только заголовок" type="titleOnly">
  <p:cSld name="TITLE_ONLY">
    <p:spTree>
      <p:nvGrpSpPr>
        <p:cNvPr id="45" name="Shape 45"/>
        <p:cNvGrpSpPr/>
        <p:nvPr/>
      </p:nvGrpSpPr>
      <p:grpSpPr>
        <a:xfrm>
          <a:off x="0" y="0"/>
          <a:ext cx="0" cy="0"/>
          <a:chOff x="0" y="0"/>
          <a:chExt cx="0" cy="0"/>
        </a:xfrm>
      </p:grpSpPr>
      <p:sp>
        <p:nvSpPr>
          <p:cNvPr id="46" name="Google Shape;46;p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9" name="Google Shape;49;p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Пустой слайд" type="blank">
  <p:cSld name="BLANK">
    <p:spTree>
      <p:nvGrpSpPr>
        <p:cNvPr id="50" name="Shape 50"/>
        <p:cNvGrpSpPr/>
        <p:nvPr/>
      </p:nvGrpSpPr>
      <p:grpSpPr>
        <a:xfrm>
          <a:off x="0" y="0"/>
          <a:ext cx="0" cy="0"/>
          <a:chOff x="0" y="0"/>
          <a:chExt cx="0" cy="0"/>
        </a:xfrm>
      </p:grpSpPr>
      <p:sp>
        <p:nvSpPr>
          <p:cNvPr id="51" name="Google Shape;51;p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Объект с подписью" type="objTx">
  <p:cSld name="OBJECT_WITH_CAPTION_TEXT">
    <p:spTree>
      <p:nvGrpSpPr>
        <p:cNvPr id="54" name="Shape 54"/>
        <p:cNvGrpSpPr/>
        <p:nvPr/>
      </p:nvGrpSpPr>
      <p:grpSpPr>
        <a:xfrm>
          <a:off x="0" y="0"/>
          <a:ext cx="0" cy="0"/>
          <a:chOff x="0" y="0"/>
          <a:chExt cx="0" cy="0"/>
        </a:xfrm>
      </p:grpSpPr>
      <p:sp>
        <p:nvSpPr>
          <p:cNvPr id="55" name="Google Shape;55;p10"/>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10"/>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57" name="Google Shape;57;p10"/>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58" name="Google Shape;58;p1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1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1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Рисунок с подписью" type="picTx">
  <p:cSld name="PICTURE_WITH_CAPTION_TEXT">
    <p:spTree>
      <p:nvGrpSpPr>
        <p:cNvPr id="61" name="Shape 61"/>
        <p:cNvGrpSpPr/>
        <p:nvPr/>
      </p:nvGrpSpPr>
      <p:grpSpPr>
        <a:xfrm>
          <a:off x="0" y="0"/>
          <a:ext cx="0" cy="0"/>
          <a:chOff x="0" y="0"/>
          <a:chExt cx="0" cy="0"/>
        </a:xfrm>
      </p:grpSpPr>
      <p:sp>
        <p:nvSpPr>
          <p:cNvPr id="62" name="Google Shape;62;p11"/>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11"/>
          <p:cNvSpPr/>
          <p:nvPr>
            <p:ph idx="2" type="pic"/>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lvl="0" marR="0" rtl="0" algn="l">
              <a:lnSpc>
                <a:spcPct val="90000"/>
              </a:lnSpc>
              <a:spcBef>
                <a:spcPts val="100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64" name="Google Shape;64;p11"/>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5" name="Google Shape;65;p1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1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ru-RU"/>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2"/>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 name="Google Shape;8;p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 name="Google Shape;9;p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0" name="Google Shape;10;p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ru-RU"/>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
          <p:cNvSpPr txBox="1"/>
          <p:nvPr/>
        </p:nvSpPr>
        <p:spPr>
          <a:xfrm>
            <a:off x="2774373" y="2098964"/>
            <a:ext cx="3179618" cy="200544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pic>
        <p:nvPicPr>
          <p:cNvPr id="85" name="Google Shape;85;p1"/>
          <p:cNvPicPr preferRelativeResize="0"/>
          <p:nvPr/>
        </p:nvPicPr>
        <p:blipFill rotWithShape="1">
          <a:blip r:embed="rId3">
            <a:alphaModFix/>
          </a:blip>
          <a:srcRect b="0" l="0" r="0" t="0"/>
          <a:stretch/>
        </p:blipFill>
        <p:spPr>
          <a:xfrm>
            <a:off x="504" y="282"/>
            <a:ext cx="12191496" cy="6857717"/>
          </a:xfrm>
          <a:prstGeom prst="rect">
            <a:avLst/>
          </a:prstGeom>
          <a:noFill/>
          <a:ln>
            <a:noFill/>
          </a:ln>
        </p:spPr>
      </p:pic>
      <p:sp>
        <p:nvSpPr>
          <p:cNvPr id="86" name="Google Shape;86;p1"/>
          <p:cNvSpPr txBox="1"/>
          <p:nvPr/>
        </p:nvSpPr>
        <p:spPr>
          <a:xfrm>
            <a:off x="1315400" y="2442100"/>
            <a:ext cx="9123900" cy="16008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4600"/>
              <a:buFont typeface="Arial"/>
              <a:buNone/>
            </a:pPr>
            <a:r>
              <a:rPr b="1" i="0" lang="ru-RU" sz="4600" u="none" cap="none" strike="noStrike">
                <a:solidFill>
                  <a:srgbClr val="3C78D8"/>
                </a:solidFill>
                <a:latin typeface="Arial"/>
                <a:ea typeface="Arial"/>
                <a:cs typeface="Arial"/>
                <a:sym typeface="Arial"/>
              </a:rPr>
              <a:t>Що таке </a:t>
            </a:r>
            <a:endParaRPr b="1" i="0" sz="4600" u="none" cap="none" strike="noStrike">
              <a:solidFill>
                <a:srgbClr val="3C78D8"/>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4600"/>
              <a:buFont typeface="Arial"/>
              <a:buNone/>
            </a:pPr>
            <a:r>
              <a:rPr b="1" i="0" lang="ru-RU" sz="4600" u="none" cap="none" strike="noStrike">
                <a:solidFill>
                  <a:srgbClr val="3C78D8"/>
                </a:solidFill>
                <a:latin typeface="Arial"/>
                <a:ea typeface="Arial"/>
                <a:cs typeface="Arial"/>
                <a:sym typeface="Arial"/>
              </a:rPr>
              <a:t>ГРОМАДЯНСЬКА ОСВІТА?</a:t>
            </a:r>
            <a:endParaRPr b="1" i="0" sz="4600" u="none" cap="none" strike="noStrike">
              <a:solidFill>
                <a:srgbClr val="3C78D8"/>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gc46a155870_0_1"/>
          <p:cNvSpPr txBox="1"/>
          <p:nvPr/>
        </p:nvSpPr>
        <p:spPr>
          <a:xfrm>
            <a:off x="2774373" y="2098964"/>
            <a:ext cx="3179700" cy="20055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pic>
        <p:nvPicPr>
          <p:cNvPr id="92" name="Google Shape;92;gc46a155870_0_1"/>
          <p:cNvPicPr preferRelativeResize="0"/>
          <p:nvPr/>
        </p:nvPicPr>
        <p:blipFill rotWithShape="1">
          <a:blip r:embed="rId3">
            <a:alphaModFix/>
          </a:blip>
          <a:srcRect b="0" l="0" r="0" t="0"/>
          <a:stretch/>
        </p:blipFill>
        <p:spPr>
          <a:xfrm>
            <a:off x="504" y="282"/>
            <a:ext cx="12191495" cy="6857716"/>
          </a:xfrm>
          <a:prstGeom prst="rect">
            <a:avLst/>
          </a:prstGeom>
          <a:noFill/>
          <a:ln>
            <a:noFill/>
          </a:ln>
        </p:spPr>
      </p:pic>
      <p:sp>
        <p:nvSpPr>
          <p:cNvPr id="93" name="Google Shape;93;gc46a155870_0_1"/>
          <p:cNvSpPr txBox="1"/>
          <p:nvPr/>
        </p:nvSpPr>
        <p:spPr>
          <a:xfrm>
            <a:off x="1315400" y="2442100"/>
            <a:ext cx="91239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rgbClr val="3C78D8"/>
              </a:solidFill>
              <a:latin typeface="Arial"/>
              <a:ea typeface="Arial"/>
              <a:cs typeface="Arial"/>
              <a:sym typeface="Arial"/>
            </a:endParaRPr>
          </a:p>
        </p:txBody>
      </p:sp>
      <p:sp>
        <p:nvSpPr>
          <p:cNvPr id="94" name="Google Shape;94;gc46a155870_0_1"/>
          <p:cNvSpPr txBox="1"/>
          <p:nvPr/>
        </p:nvSpPr>
        <p:spPr>
          <a:xfrm>
            <a:off x="928600" y="1530625"/>
            <a:ext cx="10515600" cy="5017800"/>
          </a:xfrm>
          <a:prstGeom prst="rect">
            <a:avLst/>
          </a:prstGeom>
          <a:noFill/>
          <a:ln>
            <a:noFill/>
          </a:ln>
        </p:spPr>
        <p:txBody>
          <a:bodyPr anchorCtr="0" anchor="t" bIns="91425" lIns="91425" spcFirstLastPara="1" rIns="91425" wrap="square" tIns="91425">
            <a:spAutoFit/>
          </a:bodyPr>
          <a:lstStyle/>
          <a:p>
            <a:pPr indent="0" lvl="0" marL="0" marR="0" rtl="0" algn="just">
              <a:lnSpc>
                <a:spcPct val="100000"/>
              </a:lnSpc>
              <a:spcBef>
                <a:spcPts val="0"/>
              </a:spcBef>
              <a:spcAft>
                <a:spcPts val="0"/>
              </a:spcAft>
              <a:buClr>
                <a:srgbClr val="000000"/>
              </a:buClr>
              <a:buSzPts val="3000"/>
              <a:buFont typeface="Arial"/>
              <a:buNone/>
            </a:pPr>
            <a:r>
              <a:rPr b="1" i="0" lang="ru-RU" sz="3000" u="none" cap="none" strike="noStrike">
                <a:solidFill>
                  <a:srgbClr val="1155CC"/>
                </a:solidFill>
                <a:latin typeface="Calibri"/>
                <a:ea typeface="Calibri"/>
                <a:cs typeface="Calibri"/>
                <a:sym typeface="Calibri"/>
              </a:rPr>
              <a:t>Освіта з демократичного громадянства </a:t>
            </a:r>
            <a:r>
              <a:rPr b="0" i="0" lang="ru-RU" sz="3000" u="none" cap="none" strike="noStrike">
                <a:solidFill>
                  <a:schemeClr val="dk1"/>
                </a:solidFill>
                <a:latin typeface="Calibri"/>
                <a:ea typeface="Calibri"/>
                <a:cs typeface="Calibri"/>
                <a:sym typeface="Calibri"/>
              </a:rPr>
              <a:t>— </a:t>
            </a:r>
            <a:endParaRPr b="0" i="0" sz="3000" u="none" cap="none" strike="noStrike">
              <a:solidFill>
                <a:schemeClr val="dk1"/>
              </a:solidFill>
              <a:latin typeface="Calibri"/>
              <a:ea typeface="Calibri"/>
              <a:cs typeface="Calibri"/>
              <a:sym typeface="Calibri"/>
            </a:endParaRPr>
          </a:p>
          <a:p>
            <a:pPr indent="0" lvl="0" marL="0" marR="0" rtl="0" algn="just">
              <a:lnSpc>
                <a:spcPct val="100000"/>
              </a:lnSpc>
              <a:spcBef>
                <a:spcPts val="0"/>
              </a:spcBef>
              <a:spcAft>
                <a:spcPts val="0"/>
              </a:spcAft>
              <a:buClr>
                <a:srgbClr val="000000"/>
              </a:buClr>
              <a:buSzPts val="2700"/>
              <a:buFont typeface="Arial"/>
              <a:buNone/>
            </a:pPr>
            <a:r>
              <a:rPr b="0" i="0" lang="ru-RU" sz="2700" u="none" cap="none" strike="noStrike">
                <a:solidFill>
                  <a:schemeClr val="dk1"/>
                </a:solidFill>
                <a:latin typeface="Calibri"/>
                <a:ea typeface="Calibri"/>
                <a:cs typeface="Calibri"/>
                <a:sym typeface="Calibri"/>
              </a:rPr>
              <a:t>це освіта, навчання, просвітницька, інформаційна, практична діяльність та активні дії, спрямовані на надання тому, хто навчається, знань, умінь та розумінь, а також формування моделей поведінки та ціннісного ставлення у плані здійснення та захисту демократичних прав і обов’язків як члена суспільства, формування вміння цінувати різноманітність та відігравати активну роль у демократичному житті задля підтримки та захисту демократії й верховенства права.</a:t>
            </a:r>
            <a:endParaRPr b="0" i="0" sz="2700" u="none" cap="none" strike="noStrike">
              <a:solidFill>
                <a:schemeClr val="dk1"/>
              </a:solidFill>
              <a:latin typeface="Calibri"/>
              <a:ea typeface="Calibri"/>
              <a:cs typeface="Calibri"/>
              <a:sym typeface="Calibri"/>
            </a:endParaRPr>
          </a:p>
          <a:p>
            <a:pPr indent="0" lvl="0" marL="0" marR="0" rtl="0" algn="just">
              <a:lnSpc>
                <a:spcPct val="100000"/>
              </a:lnSpc>
              <a:spcBef>
                <a:spcPts val="0"/>
              </a:spcBef>
              <a:spcAft>
                <a:spcPts val="0"/>
              </a:spcAft>
              <a:buClr>
                <a:srgbClr val="000000"/>
              </a:buClr>
              <a:buSzPts val="2700"/>
              <a:buFont typeface="Arial"/>
              <a:buNone/>
            </a:pPr>
            <a:r>
              <a:t/>
            </a:r>
            <a:endParaRPr b="0" i="0" sz="2700" u="none" cap="none" strike="noStrike">
              <a:solidFill>
                <a:schemeClr val="dk1"/>
              </a:solidFill>
              <a:latin typeface="Calibri"/>
              <a:ea typeface="Calibri"/>
              <a:cs typeface="Calibri"/>
              <a:sym typeface="Calibri"/>
            </a:endParaRPr>
          </a:p>
          <a:p>
            <a:pPr indent="0" lvl="0" marL="0" marR="0" rtl="0" algn="just">
              <a:lnSpc>
                <a:spcPct val="100000"/>
              </a:lnSpc>
              <a:spcBef>
                <a:spcPts val="0"/>
              </a:spcBef>
              <a:spcAft>
                <a:spcPts val="0"/>
              </a:spcAft>
              <a:buClr>
                <a:schemeClr val="dk1"/>
              </a:buClr>
              <a:buSzPts val="1100"/>
              <a:buFont typeface="Arial"/>
              <a:buNone/>
            </a:pPr>
            <a:r>
              <a:rPr b="1" i="1" lang="ru-RU" sz="2700" u="none" cap="none" strike="noStrike">
                <a:solidFill>
                  <a:schemeClr val="dk1"/>
                </a:solidFill>
                <a:latin typeface="Calibri"/>
                <a:ea typeface="Calibri"/>
                <a:cs typeface="Calibri"/>
                <a:sym typeface="Calibri"/>
              </a:rPr>
              <a:t>(Хартія Ради Європи з освіти для демократичного громадянства й освіти з прав людини, 2010 рік)</a:t>
            </a:r>
            <a:endParaRPr b="1" i="1" sz="27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gc46a155870_0_8"/>
          <p:cNvSpPr txBox="1"/>
          <p:nvPr/>
        </p:nvSpPr>
        <p:spPr>
          <a:xfrm>
            <a:off x="2774373" y="2098964"/>
            <a:ext cx="3179700" cy="20055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pic>
        <p:nvPicPr>
          <p:cNvPr id="100" name="Google Shape;100;gc46a155870_0_8"/>
          <p:cNvPicPr preferRelativeResize="0"/>
          <p:nvPr/>
        </p:nvPicPr>
        <p:blipFill rotWithShape="1">
          <a:blip r:embed="rId3">
            <a:alphaModFix/>
          </a:blip>
          <a:srcRect b="0" l="0" r="0" t="0"/>
          <a:stretch/>
        </p:blipFill>
        <p:spPr>
          <a:xfrm>
            <a:off x="504" y="282"/>
            <a:ext cx="12191495" cy="6857716"/>
          </a:xfrm>
          <a:prstGeom prst="rect">
            <a:avLst/>
          </a:prstGeom>
          <a:noFill/>
          <a:ln>
            <a:noFill/>
          </a:ln>
        </p:spPr>
      </p:pic>
      <p:sp>
        <p:nvSpPr>
          <p:cNvPr id="101" name="Google Shape;101;gc46a155870_0_8"/>
          <p:cNvSpPr txBox="1"/>
          <p:nvPr/>
        </p:nvSpPr>
        <p:spPr>
          <a:xfrm>
            <a:off x="1315400" y="2442100"/>
            <a:ext cx="91239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rgbClr val="3C78D8"/>
              </a:solidFill>
              <a:latin typeface="Arial"/>
              <a:ea typeface="Arial"/>
              <a:cs typeface="Arial"/>
              <a:sym typeface="Arial"/>
            </a:endParaRPr>
          </a:p>
        </p:txBody>
      </p:sp>
      <p:sp>
        <p:nvSpPr>
          <p:cNvPr id="102" name="Google Shape;102;gc46a155870_0_8"/>
          <p:cNvSpPr txBox="1"/>
          <p:nvPr/>
        </p:nvSpPr>
        <p:spPr>
          <a:xfrm>
            <a:off x="914400" y="1709525"/>
            <a:ext cx="10439400" cy="4155900"/>
          </a:xfrm>
          <a:prstGeom prst="rect">
            <a:avLst/>
          </a:prstGeom>
          <a:noFill/>
          <a:ln>
            <a:noFill/>
          </a:ln>
        </p:spPr>
        <p:txBody>
          <a:bodyPr anchorCtr="0" anchor="t" bIns="91425" lIns="91425" spcFirstLastPara="1" rIns="91425" wrap="square" tIns="91425">
            <a:spAutoFit/>
          </a:bodyPr>
          <a:lstStyle/>
          <a:p>
            <a:pPr indent="0" lvl="0" marL="0" marR="0" rtl="0" algn="just">
              <a:lnSpc>
                <a:spcPct val="100000"/>
              </a:lnSpc>
              <a:spcBef>
                <a:spcPts val="0"/>
              </a:spcBef>
              <a:spcAft>
                <a:spcPts val="0"/>
              </a:spcAft>
              <a:buClr>
                <a:srgbClr val="000000"/>
              </a:buClr>
              <a:buSzPts val="3000"/>
              <a:buFont typeface="Arial"/>
              <a:buNone/>
            </a:pPr>
            <a:r>
              <a:rPr b="1" i="0" lang="ru-RU" sz="3000" u="none" cap="none" strike="noStrike">
                <a:solidFill>
                  <a:srgbClr val="1155CC"/>
                </a:solidFill>
                <a:latin typeface="Calibri"/>
                <a:ea typeface="Calibri"/>
                <a:cs typeface="Calibri"/>
                <a:sym typeface="Calibri"/>
              </a:rPr>
              <a:t>Громадянська освіта</a:t>
            </a:r>
            <a:r>
              <a:rPr b="1" i="0" lang="ru-RU" sz="2800" u="none" cap="none" strike="noStrike">
                <a:solidFill>
                  <a:srgbClr val="1155CC"/>
                </a:solidFill>
                <a:latin typeface="Calibri"/>
                <a:ea typeface="Calibri"/>
                <a:cs typeface="Calibri"/>
                <a:sym typeface="Calibri"/>
              </a:rPr>
              <a:t> —</a:t>
            </a:r>
            <a:r>
              <a:rPr b="0" i="0" lang="ru-RU" sz="2500" u="none" cap="none" strike="noStrike">
                <a:solidFill>
                  <a:schemeClr val="dk1"/>
                </a:solidFill>
                <a:latin typeface="Calibri"/>
                <a:ea typeface="Calibri"/>
                <a:cs typeface="Calibri"/>
                <a:sym typeface="Calibri"/>
              </a:rPr>
              <a:t> </a:t>
            </a:r>
            <a:endParaRPr b="0" i="0" sz="2500" u="none" cap="none" strike="noStrike">
              <a:solidFill>
                <a:schemeClr val="dk1"/>
              </a:solidFill>
              <a:latin typeface="Calibri"/>
              <a:ea typeface="Calibri"/>
              <a:cs typeface="Calibri"/>
              <a:sym typeface="Calibri"/>
            </a:endParaRPr>
          </a:p>
          <a:p>
            <a:pPr indent="0" lvl="0" marL="0" marR="0" rtl="0" algn="just">
              <a:lnSpc>
                <a:spcPct val="100000"/>
              </a:lnSpc>
              <a:spcBef>
                <a:spcPts val="0"/>
              </a:spcBef>
              <a:spcAft>
                <a:spcPts val="0"/>
              </a:spcAft>
              <a:buClr>
                <a:srgbClr val="000000"/>
              </a:buClr>
              <a:buSzPts val="3000"/>
              <a:buFont typeface="Arial"/>
              <a:buNone/>
            </a:pPr>
            <a:r>
              <a:rPr b="0" i="0" lang="ru-RU" sz="3000" u="none" cap="none" strike="noStrike">
                <a:solidFill>
                  <a:schemeClr val="dk1"/>
                </a:solidFill>
                <a:latin typeface="Calibri"/>
                <a:ea typeface="Calibri"/>
                <a:cs typeface="Calibri"/>
                <a:sym typeface="Calibri"/>
              </a:rPr>
              <a:t>освіта, спрямована на формування компетентностей, пов’язаних з реалізацією особою своїх прав і обов’язків як члена суспільства, усвідомленням цінностей громадянського (вільного демократичного) суспільства, верховенства права, прав і свобод людини і громадянина.</a:t>
            </a:r>
            <a:endParaRPr b="0" i="0" sz="3000" u="none" cap="none" strike="noStrike">
              <a:solidFill>
                <a:schemeClr val="dk1"/>
              </a:solidFill>
              <a:latin typeface="Calibri"/>
              <a:ea typeface="Calibri"/>
              <a:cs typeface="Calibri"/>
              <a:sym typeface="Calibri"/>
            </a:endParaRPr>
          </a:p>
          <a:p>
            <a:pPr indent="0" lvl="0" marL="0" marR="0" rtl="0" algn="just">
              <a:lnSpc>
                <a:spcPct val="100000"/>
              </a:lnSpc>
              <a:spcBef>
                <a:spcPts val="0"/>
              </a:spcBef>
              <a:spcAft>
                <a:spcPts val="0"/>
              </a:spcAft>
              <a:buClr>
                <a:srgbClr val="000000"/>
              </a:buClr>
              <a:buSzPts val="2700"/>
              <a:buFont typeface="Arial"/>
              <a:buNone/>
            </a:pPr>
            <a:r>
              <a:t/>
            </a:r>
            <a:endParaRPr b="0" i="0" sz="2700" u="none" cap="none" strike="noStrike">
              <a:solidFill>
                <a:schemeClr val="dk1"/>
              </a:solidFill>
              <a:latin typeface="Calibri"/>
              <a:ea typeface="Calibri"/>
              <a:cs typeface="Calibri"/>
              <a:sym typeface="Calibri"/>
            </a:endParaRPr>
          </a:p>
          <a:p>
            <a:pPr indent="0" lvl="0" marL="0" marR="0" rtl="0" algn="just">
              <a:lnSpc>
                <a:spcPct val="100000"/>
              </a:lnSpc>
              <a:spcBef>
                <a:spcPts val="0"/>
              </a:spcBef>
              <a:spcAft>
                <a:spcPts val="0"/>
              </a:spcAft>
              <a:buClr>
                <a:srgbClr val="000000"/>
              </a:buClr>
              <a:buSzPts val="2800"/>
              <a:buFont typeface="Arial"/>
              <a:buNone/>
            </a:pPr>
            <a:r>
              <a:rPr b="1" i="1" lang="ru-RU" sz="2800" u="none" cap="none" strike="noStrike">
                <a:solidFill>
                  <a:schemeClr val="dk1"/>
                </a:solidFill>
                <a:latin typeface="Calibri"/>
                <a:ea typeface="Calibri"/>
                <a:cs typeface="Calibri"/>
                <a:sym typeface="Calibri"/>
              </a:rPr>
              <a:t>(Закон України “Про освіту”, 2017 рік)</a:t>
            </a:r>
            <a:endParaRPr b="1" i="1" sz="28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300"/>
              <a:buFont typeface="Arial"/>
              <a:buNone/>
            </a:pPr>
            <a:r>
              <a:t/>
            </a:r>
            <a:endParaRPr b="0" i="0" sz="2300" u="none" cap="none" strike="noStrike">
              <a:solidFill>
                <a:srgbClr val="000000"/>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gc46a155870_0_15"/>
          <p:cNvSpPr txBox="1"/>
          <p:nvPr/>
        </p:nvSpPr>
        <p:spPr>
          <a:xfrm>
            <a:off x="2774373" y="2098964"/>
            <a:ext cx="3179700" cy="20055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pic>
        <p:nvPicPr>
          <p:cNvPr id="108" name="Google Shape;108;gc46a155870_0_15"/>
          <p:cNvPicPr preferRelativeResize="0"/>
          <p:nvPr/>
        </p:nvPicPr>
        <p:blipFill rotWithShape="1">
          <a:blip r:embed="rId3">
            <a:alphaModFix/>
          </a:blip>
          <a:srcRect b="0" l="0" r="0" t="0"/>
          <a:stretch/>
        </p:blipFill>
        <p:spPr>
          <a:xfrm>
            <a:off x="504" y="282"/>
            <a:ext cx="12191495" cy="6857716"/>
          </a:xfrm>
          <a:prstGeom prst="rect">
            <a:avLst/>
          </a:prstGeom>
          <a:noFill/>
          <a:ln>
            <a:noFill/>
          </a:ln>
        </p:spPr>
      </p:pic>
      <p:sp>
        <p:nvSpPr>
          <p:cNvPr id="109" name="Google Shape;109;gc46a155870_0_15"/>
          <p:cNvSpPr txBox="1"/>
          <p:nvPr/>
        </p:nvSpPr>
        <p:spPr>
          <a:xfrm>
            <a:off x="1315400" y="2442100"/>
            <a:ext cx="91239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rgbClr val="3C78D8"/>
              </a:solidFill>
              <a:latin typeface="Arial"/>
              <a:ea typeface="Arial"/>
              <a:cs typeface="Arial"/>
              <a:sym typeface="Arial"/>
            </a:endParaRPr>
          </a:p>
        </p:txBody>
      </p:sp>
      <p:sp>
        <p:nvSpPr>
          <p:cNvPr id="110" name="Google Shape;110;gc46a155870_0_15"/>
          <p:cNvSpPr txBox="1"/>
          <p:nvPr/>
        </p:nvSpPr>
        <p:spPr>
          <a:xfrm>
            <a:off x="914400" y="2098975"/>
            <a:ext cx="10316700" cy="3570900"/>
          </a:xfrm>
          <a:prstGeom prst="rect">
            <a:avLst/>
          </a:prstGeom>
          <a:noFill/>
          <a:ln>
            <a:noFill/>
          </a:ln>
        </p:spPr>
        <p:txBody>
          <a:bodyPr anchorCtr="0" anchor="t" bIns="91425" lIns="91425" spcFirstLastPara="1" rIns="91425" wrap="square" tIns="91425">
            <a:spAutoFit/>
          </a:bodyPr>
          <a:lstStyle/>
          <a:p>
            <a:pPr indent="0" lvl="0" marL="0" marR="0" rtl="0" algn="just">
              <a:lnSpc>
                <a:spcPct val="100000"/>
              </a:lnSpc>
              <a:spcBef>
                <a:spcPts val="0"/>
              </a:spcBef>
              <a:spcAft>
                <a:spcPts val="0"/>
              </a:spcAft>
              <a:buClr>
                <a:srgbClr val="000000"/>
              </a:buClr>
              <a:buSzPts val="4100"/>
              <a:buFont typeface="Arial"/>
              <a:buNone/>
            </a:pPr>
            <a:r>
              <a:rPr b="1" i="0" lang="ru-RU" sz="4100" u="none" cap="none" strike="noStrike">
                <a:solidFill>
                  <a:srgbClr val="1155CC"/>
                </a:solidFill>
                <a:latin typeface="Calibri"/>
                <a:ea typeface="Calibri"/>
                <a:cs typeface="Calibri"/>
                <a:sym typeface="Calibri"/>
              </a:rPr>
              <a:t>Громадянська освіта</a:t>
            </a:r>
            <a:r>
              <a:rPr b="1" i="0" lang="ru-RU" sz="3900" u="none" cap="none" strike="noStrike">
                <a:solidFill>
                  <a:srgbClr val="1155CC"/>
                </a:solidFill>
                <a:latin typeface="Calibri"/>
                <a:ea typeface="Calibri"/>
                <a:cs typeface="Calibri"/>
                <a:sym typeface="Calibri"/>
              </a:rPr>
              <a:t> </a:t>
            </a:r>
            <a:r>
              <a:rPr b="1" i="0" lang="ru-RU" sz="2800" u="none" cap="none" strike="noStrike">
                <a:solidFill>
                  <a:srgbClr val="1155CC"/>
                </a:solidFill>
                <a:latin typeface="Calibri"/>
                <a:ea typeface="Calibri"/>
                <a:cs typeface="Calibri"/>
                <a:sym typeface="Calibri"/>
              </a:rPr>
              <a:t>—</a:t>
            </a:r>
            <a:r>
              <a:rPr b="0" i="0" lang="ru-RU" sz="2500" u="none" cap="none" strike="noStrike">
                <a:solidFill>
                  <a:schemeClr val="dk1"/>
                </a:solidFill>
                <a:latin typeface="Calibri"/>
                <a:ea typeface="Calibri"/>
                <a:cs typeface="Calibri"/>
                <a:sym typeface="Calibri"/>
              </a:rPr>
              <a:t> </a:t>
            </a:r>
            <a:endParaRPr b="0" i="0" sz="2500" u="none" cap="none" strike="noStrike">
              <a:solidFill>
                <a:schemeClr val="dk1"/>
              </a:solidFill>
              <a:latin typeface="Calibri"/>
              <a:ea typeface="Calibri"/>
              <a:cs typeface="Calibri"/>
              <a:sym typeface="Calibri"/>
            </a:endParaRPr>
          </a:p>
          <a:p>
            <a:pPr indent="0" lvl="0" marL="0" marR="0" rtl="0" algn="just">
              <a:lnSpc>
                <a:spcPct val="100000"/>
              </a:lnSpc>
              <a:spcBef>
                <a:spcPts val="0"/>
              </a:spcBef>
              <a:spcAft>
                <a:spcPts val="0"/>
              </a:spcAft>
              <a:buClr>
                <a:srgbClr val="000000"/>
              </a:buClr>
              <a:buSzPts val="3700"/>
              <a:buFont typeface="Arial"/>
              <a:buNone/>
            </a:pPr>
            <a:r>
              <a:rPr b="0" i="0" lang="ru-RU" sz="3700" u="none" cap="none" strike="noStrike">
                <a:solidFill>
                  <a:schemeClr val="dk1"/>
                </a:solidFill>
                <a:latin typeface="Calibri"/>
                <a:ea typeface="Calibri"/>
                <a:cs typeface="Calibri"/>
                <a:sym typeface="Calibri"/>
              </a:rPr>
              <a:t>навчання та громадянське виховання на основі національних та загальнолюдських цінностей.</a:t>
            </a:r>
            <a:endParaRPr b="0" i="0" sz="3700" u="none" cap="none" strike="noStrike">
              <a:solidFill>
                <a:schemeClr val="dk1"/>
              </a:solidFill>
              <a:latin typeface="Calibri"/>
              <a:ea typeface="Calibri"/>
              <a:cs typeface="Calibri"/>
              <a:sym typeface="Calibri"/>
            </a:endParaRPr>
          </a:p>
          <a:p>
            <a:pPr indent="0" lvl="0" marL="0" marR="0" rtl="0" algn="just">
              <a:lnSpc>
                <a:spcPct val="100000"/>
              </a:lnSpc>
              <a:spcBef>
                <a:spcPts val="0"/>
              </a:spcBef>
              <a:spcAft>
                <a:spcPts val="0"/>
              </a:spcAft>
              <a:buClr>
                <a:srgbClr val="000000"/>
              </a:buClr>
              <a:buSzPts val="2700"/>
              <a:buFont typeface="Arial"/>
              <a:buNone/>
            </a:pPr>
            <a:r>
              <a:t/>
            </a:r>
            <a:endParaRPr b="0" i="0" sz="2700" u="none" cap="none" strike="noStrike">
              <a:solidFill>
                <a:schemeClr val="dk1"/>
              </a:solidFill>
              <a:latin typeface="Calibri"/>
              <a:ea typeface="Calibri"/>
              <a:cs typeface="Calibri"/>
              <a:sym typeface="Calibri"/>
            </a:endParaRPr>
          </a:p>
          <a:p>
            <a:pPr indent="0" lvl="0" marL="0" marR="0" rtl="0" algn="just">
              <a:lnSpc>
                <a:spcPct val="100000"/>
              </a:lnSpc>
              <a:spcBef>
                <a:spcPts val="0"/>
              </a:spcBef>
              <a:spcAft>
                <a:spcPts val="0"/>
              </a:spcAft>
              <a:buClr>
                <a:srgbClr val="000000"/>
              </a:buClr>
              <a:buSzPts val="2700"/>
              <a:buFont typeface="Arial"/>
              <a:buNone/>
            </a:pPr>
            <a:r>
              <a:t/>
            </a:r>
            <a:endParaRPr b="0" i="0" sz="2700" u="none" cap="none" strike="noStrike">
              <a:solidFill>
                <a:schemeClr val="dk1"/>
              </a:solidFill>
              <a:latin typeface="Calibri"/>
              <a:ea typeface="Calibri"/>
              <a:cs typeface="Calibri"/>
              <a:sym typeface="Calibri"/>
            </a:endParaRPr>
          </a:p>
          <a:p>
            <a:pPr indent="0" lvl="0" marL="0" marR="0" rtl="0" algn="just">
              <a:lnSpc>
                <a:spcPct val="100000"/>
              </a:lnSpc>
              <a:spcBef>
                <a:spcPts val="0"/>
              </a:spcBef>
              <a:spcAft>
                <a:spcPts val="0"/>
              </a:spcAft>
              <a:buClr>
                <a:srgbClr val="000000"/>
              </a:buClr>
              <a:buSzPts val="2800"/>
              <a:buFont typeface="Arial"/>
              <a:buNone/>
            </a:pPr>
            <a:r>
              <a:rPr b="1" i="1" lang="ru-RU" sz="2800" u="none" cap="none" strike="noStrike">
                <a:solidFill>
                  <a:schemeClr val="dk1"/>
                </a:solidFill>
                <a:latin typeface="Calibri"/>
                <a:ea typeface="Calibri"/>
                <a:cs typeface="Calibri"/>
                <a:sym typeface="Calibri"/>
              </a:rPr>
              <a:t>(Концепція розвитку громадянської освіти в Україні, 2018 рік)</a:t>
            </a:r>
            <a:endParaRPr b="1" i="1" sz="28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300"/>
              <a:buFont typeface="Arial"/>
              <a:buNone/>
            </a:pPr>
            <a:r>
              <a:t/>
            </a:r>
            <a:endParaRPr b="0" i="0" sz="2300" u="none" cap="none" strike="noStrike">
              <a:solidFill>
                <a:srgbClr val="000000"/>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gc46a155870_0_23"/>
          <p:cNvSpPr txBox="1"/>
          <p:nvPr/>
        </p:nvSpPr>
        <p:spPr>
          <a:xfrm>
            <a:off x="2774373" y="2098964"/>
            <a:ext cx="3179700" cy="20055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pic>
        <p:nvPicPr>
          <p:cNvPr id="116" name="Google Shape;116;gc46a155870_0_23"/>
          <p:cNvPicPr preferRelativeResize="0"/>
          <p:nvPr/>
        </p:nvPicPr>
        <p:blipFill rotWithShape="1">
          <a:blip r:embed="rId3">
            <a:alphaModFix/>
          </a:blip>
          <a:srcRect b="0" l="0" r="0" t="0"/>
          <a:stretch/>
        </p:blipFill>
        <p:spPr>
          <a:xfrm>
            <a:off x="504" y="282"/>
            <a:ext cx="12191495" cy="6857716"/>
          </a:xfrm>
          <a:prstGeom prst="rect">
            <a:avLst/>
          </a:prstGeom>
          <a:noFill/>
          <a:ln>
            <a:noFill/>
          </a:ln>
        </p:spPr>
      </p:pic>
      <p:sp>
        <p:nvSpPr>
          <p:cNvPr id="117" name="Google Shape;117;gc46a155870_0_23"/>
          <p:cNvSpPr txBox="1"/>
          <p:nvPr/>
        </p:nvSpPr>
        <p:spPr>
          <a:xfrm>
            <a:off x="1315400" y="2442100"/>
            <a:ext cx="91239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rgbClr val="3C78D8"/>
              </a:solidFill>
              <a:latin typeface="Arial"/>
              <a:ea typeface="Arial"/>
              <a:cs typeface="Arial"/>
              <a:sym typeface="Arial"/>
            </a:endParaRPr>
          </a:p>
        </p:txBody>
      </p:sp>
      <p:sp>
        <p:nvSpPr>
          <p:cNvPr id="118" name="Google Shape;118;gc46a155870_0_23"/>
          <p:cNvSpPr txBox="1"/>
          <p:nvPr/>
        </p:nvSpPr>
        <p:spPr>
          <a:xfrm>
            <a:off x="914400" y="1709525"/>
            <a:ext cx="10439400" cy="4340700"/>
          </a:xfrm>
          <a:prstGeom prst="rect">
            <a:avLst/>
          </a:prstGeom>
          <a:noFill/>
          <a:ln>
            <a:noFill/>
          </a:ln>
        </p:spPr>
        <p:txBody>
          <a:bodyPr anchorCtr="0" anchor="t" bIns="91425" lIns="91425" spcFirstLastPara="1" rIns="91425" wrap="square" tIns="91425">
            <a:spAutoFit/>
          </a:bodyPr>
          <a:lstStyle/>
          <a:p>
            <a:pPr indent="0" lvl="0" marL="0" marR="0" rtl="0" algn="just">
              <a:lnSpc>
                <a:spcPct val="100000"/>
              </a:lnSpc>
              <a:spcBef>
                <a:spcPts val="0"/>
              </a:spcBef>
              <a:spcAft>
                <a:spcPts val="0"/>
              </a:spcAft>
              <a:buClr>
                <a:srgbClr val="000000"/>
              </a:buClr>
              <a:buSzPts val="3000"/>
              <a:buFont typeface="Arial"/>
              <a:buNone/>
            </a:pPr>
            <a:r>
              <a:rPr b="1" i="0" lang="ru-RU" sz="3000" u="none" cap="none" strike="noStrike">
                <a:solidFill>
                  <a:srgbClr val="1155CC"/>
                </a:solidFill>
                <a:latin typeface="Calibri"/>
                <a:ea typeface="Calibri"/>
                <a:cs typeface="Calibri"/>
                <a:sym typeface="Calibri"/>
              </a:rPr>
              <a:t>Мета громадянської освіти</a:t>
            </a:r>
            <a:r>
              <a:rPr b="1" i="0" lang="ru-RU" sz="2800" u="none" cap="none" strike="noStrike">
                <a:solidFill>
                  <a:srgbClr val="1155CC"/>
                </a:solidFill>
                <a:latin typeface="Calibri"/>
                <a:ea typeface="Calibri"/>
                <a:cs typeface="Calibri"/>
                <a:sym typeface="Calibri"/>
              </a:rPr>
              <a:t> —</a:t>
            </a:r>
            <a:r>
              <a:rPr b="0" i="0" lang="ru-RU" sz="2500" u="none" cap="none" strike="noStrike">
                <a:solidFill>
                  <a:schemeClr val="dk1"/>
                </a:solidFill>
                <a:latin typeface="Calibri"/>
                <a:ea typeface="Calibri"/>
                <a:cs typeface="Calibri"/>
                <a:sym typeface="Calibri"/>
              </a:rPr>
              <a:t> </a:t>
            </a:r>
            <a:endParaRPr b="0" i="0" sz="2500" u="none" cap="none" strike="noStrike">
              <a:solidFill>
                <a:schemeClr val="dk1"/>
              </a:solidFill>
              <a:latin typeface="Calibri"/>
              <a:ea typeface="Calibri"/>
              <a:cs typeface="Calibri"/>
              <a:sym typeface="Calibri"/>
            </a:endParaRPr>
          </a:p>
          <a:p>
            <a:pPr indent="0" lvl="0" marL="0" marR="0" rtl="0" algn="just">
              <a:lnSpc>
                <a:spcPct val="100000"/>
              </a:lnSpc>
              <a:spcBef>
                <a:spcPts val="0"/>
              </a:spcBef>
              <a:spcAft>
                <a:spcPts val="0"/>
              </a:spcAft>
              <a:buClr>
                <a:srgbClr val="000000"/>
              </a:buClr>
              <a:buSzPts val="2700"/>
              <a:buFont typeface="Arial"/>
              <a:buNone/>
            </a:pPr>
            <a:r>
              <a:rPr b="0" i="0" lang="ru-RU" sz="2700" u="none" cap="none" strike="noStrike">
                <a:solidFill>
                  <a:schemeClr val="dk1"/>
                </a:solidFill>
                <a:latin typeface="Calibri"/>
                <a:ea typeface="Calibri"/>
                <a:cs typeface="Calibri"/>
                <a:sym typeface="Calibri"/>
              </a:rPr>
              <a:t>формування і розвиток у громадян України громадянських компетентностей, спрямованих на утвердження і захист державності та демократії, здатності відстоювати свої права, відповідально ставитися до громадянських обов’язків, брати відповідальність за своє власне життя, за налагодження гармонійних стосунків між членами своєї сім’ї, за життя територіальної громади.</a:t>
            </a:r>
            <a:endParaRPr b="0" i="0" sz="2700" u="none" cap="none" strike="noStrike">
              <a:solidFill>
                <a:schemeClr val="dk1"/>
              </a:solidFill>
              <a:latin typeface="Calibri"/>
              <a:ea typeface="Calibri"/>
              <a:cs typeface="Calibri"/>
              <a:sym typeface="Calibri"/>
            </a:endParaRPr>
          </a:p>
          <a:p>
            <a:pPr indent="0" lvl="0" marL="0" marR="0" rtl="0" algn="just">
              <a:lnSpc>
                <a:spcPct val="100000"/>
              </a:lnSpc>
              <a:spcBef>
                <a:spcPts val="0"/>
              </a:spcBef>
              <a:spcAft>
                <a:spcPts val="0"/>
              </a:spcAft>
              <a:buClr>
                <a:srgbClr val="000000"/>
              </a:buClr>
              <a:buSzPts val="2700"/>
              <a:buFont typeface="Arial"/>
              <a:buNone/>
            </a:pPr>
            <a:r>
              <a:t/>
            </a:r>
            <a:endParaRPr b="0" i="0" sz="2700" u="none" cap="none" strike="noStrike">
              <a:solidFill>
                <a:schemeClr val="dk1"/>
              </a:solidFill>
              <a:latin typeface="Calibri"/>
              <a:ea typeface="Calibri"/>
              <a:cs typeface="Calibri"/>
              <a:sym typeface="Calibri"/>
            </a:endParaRPr>
          </a:p>
          <a:p>
            <a:pPr indent="0" lvl="0" marL="0" marR="0" rtl="0" algn="just">
              <a:lnSpc>
                <a:spcPct val="100000"/>
              </a:lnSpc>
              <a:spcBef>
                <a:spcPts val="0"/>
              </a:spcBef>
              <a:spcAft>
                <a:spcPts val="0"/>
              </a:spcAft>
              <a:buClr>
                <a:srgbClr val="000000"/>
              </a:buClr>
              <a:buSzPts val="2800"/>
              <a:buFont typeface="Arial"/>
              <a:buNone/>
            </a:pPr>
            <a:r>
              <a:rPr b="1" i="1" lang="ru-RU" sz="2800" u="none" cap="none" strike="noStrike">
                <a:solidFill>
                  <a:schemeClr val="dk1"/>
                </a:solidFill>
                <a:latin typeface="Calibri"/>
                <a:ea typeface="Calibri"/>
                <a:cs typeface="Calibri"/>
                <a:sym typeface="Calibri"/>
              </a:rPr>
              <a:t>(Концепція розвитку громадянської освіти в Україні, 2018 рік)</a:t>
            </a:r>
            <a:endParaRPr b="1" i="1" sz="28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300"/>
              <a:buFont typeface="Arial"/>
              <a:buNone/>
            </a:pPr>
            <a:r>
              <a:t/>
            </a:r>
            <a:endParaRPr b="0" i="0" sz="2300" u="none" cap="none" strike="noStrike">
              <a:solidFill>
                <a:srgbClr val="000000"/>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gc46a155870_0_33"/>
          <p:cNvSpPr txBox="1"/>
          <p:nvPr/>
        </p:nvSpPr>
        <p:spPr>
          <a:xfrm>
            <a:off x="2774373" y="2098964"/>
            <a:ext cx="3179700" cy="20055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pic>
        <p:nvPicPr>
          <p:cNvPr id="124" name="Google Shape;124;gc46a155870_0_33"/>
          <p:cNvPicPr preferRelativeResize="0"/>
          <p:nvPr/>
        </p:nvPicPr>
        <p:blipFill rotWithShape="1">
          <a:blip r:embed="rId3">
            <a:alphaModFix/>
          </a:blip>
          <a:srcRect b="0" l="0" r="0" t="0"/>
          <a:stretch/>
        </p:blipFill>
        <p:spPr>
          <a:xfrm>
            <a:off x="504" y="282"/>
            <a:ext cx="12191495" cy="6857716"/>
          </a:xfrm>
          <a:prstGeom prst="rect">
            <a:avLst/>
          </a:prstGeom>
          <a:noFill/>
          <a:ln>
            <a:noFill/>
          </a:ln>
        </p:spPr>
      </p:pic>
      <p:sp>
        <p:nvSpPr>
          <p:cNvPr id="125" name="Google Shape;125;gc46a155870_0_33"/>
          <p:cNvSpPr txBox="1"/>
          <p:nvPr/>
        </p:nvSpPr>
        <p:spPr>
          <a:xfrm>
            <a:off x="1315400" y="2442100"/>
            <a:ext cx="91239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rgbClr val="3C78D8"/>
              </a:solidFill>
              <a:latin typeface="Arial"/>
              <a:ea typeface="Arial"/>
              <a:cs typeface="Arial"/>
              <a:sym typeface="Arial"/>
            </a:endParaRPr>
          </a:p>
        </p:txBody>
      </p:sp>
      <p:sp>
        <p:nvSpPr>
          <p:cNvPr id="126" name="Google Shape;126;gc46a155870_0_33"/>
          <p:cNvSpPr txBox="1"/>
          <p:nvPr/>
        </p:nvSpPr>
        <p:spPr>
          <a:xfrm>
            <a:off x="876300" y="2190138"/>
            <a:ext cx="10439400" cy="24780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4200"/>
              <a:buFont typeface="Arial"/>
              <a:buNone/>
            </a:pPr>
            <a:r>
              <a:rPr b="1" i="0" lang="ru-RU" sz="4200" u="none" cap="none" strike="noStrike">
                <a:solidFill>
                  <a:srgbClr val="1155CC"/>
                </a:solidFill>
                <a:latin typeface="Arial"/>
                <a:ea typeface="Arial"/>
                <a:cs typeface="Arial"/>
                <a:sym typeface="Arial"/>
              </a:rPr>
              <a:t>Де почитати </a:t>
            </a:r>
            <a:endParaRPr b="1" i="0" sz="4200" u="none" cap="none" strike="noStrike">
              <a:solidFill>
                <a:srgbClr val="1155CC"/>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4200"/>
              <a:buFont typeface="Arial"/>
              <a:buNone/>
            </a:pPr>
            <a:r>
              <a:rPr b="1" i="0" lang="ru-RU" sz="4200" u="none" cap="none" strike="noStrike">
                <a:solidFill>
                  <a:srgbClr val="1155CC"/>
                </a:solidFill>
                <a:latin typeface="Arial"/>
                <a:ea typeface="Arial"/>
                <a:cs typeface="Arial"/>
                <a:sym typeface="Arial"/>
              </a:rPr>
              <a:t>про суть та принципи </a:t>
            </a:r>
            <a:endParaRPr b="1" i="0" sz="4200" u="none" cap="none" strike="noStrike">
              <a:solidFill>
                <a:srgbClr val="1155CC"/>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4200"/>
              <a:buFont typeface="Arial"/>
              <a:buNone/>
            </a:pPr>
            <a:r>
              <a:rPr b="1" i="0" lang="ru-RU" sz="4200" u="none" cap="none" strike="noStrike">
                <a:solidFill>
                  <a:srgbClr val="1155CC"/>
                </a:solidFill>
                <a:latin typeface="Arial"/>
                <a:ea typeface="Arial"/>
                <a:cs typeface="Arial"/>
                <a:sym typeface="Arial"/>
              </a:rPr>
              <a:t>громадянської освіти?</a:t>
            </a:r>
            <a:r>
              <a:rPr b="0" i="0" lang="ru-RU" sz="3700" u="none" cap="none" strike="noStrike">
                <a:solidFill>
                  <a:schemeClr val="dk1"/>
                </a:solidFill>
                <a:latin typeface="Arial"/>
                <a:ea typeface="Arial"/>
                <a:cs typeface="Arial"/>
                <a:sym typeface="Arial"/>
              </a:rPr>
              <a:t> </a:t>
            </a:r>
            <a:endParaRPr b="0" i="0" sz="37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300"/>
              <a:buFont typeface="Arial"/>
              <a:buNone/>
            </a:pPr>
            <a:r>
              <a:t/>
            </a:r>
            <a:endParaRPr b="0" i="0" sz="2300" u="none" cap="none" strike="noStrike">
              <a:solidFill>
                <a:srgbClr val="000000"/>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gc46a155870_0_44"/>
          <p:cNvSpPr txBox="1"/>
          <p:nvPr/>
        </p:nvSpPr>
        <p:spPr>
          <a:xfrm>
            <a:off x="2774373" y="2098964"/>
            <a:ext cx="3179700" cy="20055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pic>
        <p:nvPicPr>
          <p:cNvPr id="132" name="Google Shape;132;gc46a155870_0_44"/>
          <p:cNvPicPr preferRelativeResize="0"/>
          <p:nvPr/>
        </p:nvPicPr>
        <p:blipFill rotWithShape="1">
          <a:blip r:embed="rId3">
            <a:alphaModFix/>
          </a:blip>
          <a:srcRect b="0" l="0" r="0" t="0"/>
          <a:stretch/>
        </p:blipFill>
        <p:spPr>
          <a:xfrm>
            <a:off x="500" y="275"/>
            <a:ext cx="12191500" cy="6857719"/>
          </a:xfrm>
          <a:prstGeom prst="rect">
            <a:avLst/>
          </a:prstGeom>
          <a:noFill/>
          <a:ln>
            <a:noFill/>
          </a:ln>
        </p:spPr>
      </p:pic>
      <p:sp>
        <p:nvSpPr>
          <p:cNvPr id="133" name="Google Shape;133;gc46a155870_0_44"/>
          <p:cNvSpPr txBox="1"/>
          <p:nvPr/>
        </p:nvSpPr>
        <p:spPr>
          <a:xfrm>
            <a:off x="1315400" y="2442100"/>
            <a:ext cx="91239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rgbClr val="3C78D8"/>
              </a:solidFill>
              <a:latin typeface="Arial"/>
              <a:ea typeface="Arial"/>
              <a:cs typeface="Arial"/>
              <a:sym typeface="Arial"/>
            </a:endParaRPr>
          </a:p>
        </p:txBody>
      </p:sp>
      <p:sp>
        <p:nvSpPr>
          <p:cNvPr id="134" name="Google Shape;134;gc46a155870_0_44"/>
          <p:cNvSpPr txBox="1"/>
          <p:nvPr/>
        </p:nvSpPr>
        <p:spPr>
          <a:xfrm>
            <a:off x="1408850" y="932100"/>
            <a:ext cx="9863100" cy="66804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3700"/>
              <a:buFont typeface="Arial"/>
              <a:buNone/>
            </a:pPr>
            <a:r>
              <a:t/>
            </a:r>
            <a:endParaRPr b="0" i="0" sz="3700" u="none" cap="none" strike="noStrike">
              <a:solidFill>
                <a:schemeClr val="dk1"/>
              </a:solidFill>
              <a:latin typeface="Arial"/>
              <a:ea typeface="Arial"/>
              <a:cs typeface="Arial"/>
              <a:sym typeface="Arial"/>
            </a:endParaRPr>
          </a:p>
          <a:p>
            <a:pPr indent="-412750" lvl="0" marL="457200" marR="0" rtl="0" algn="just">
              <a:lnSpc>
                <a:spcPct val="100000"/>
              </a:lnSpc>
              <a:spcBef>
                <a:spcPts val="0"/>
              </a:spcBef>
              <a:spcAft>
                <a:spcPts val="0"/>
              </a:spcAft>
              <a:buClr>
                <a:schemeClr val="dk1"/>
              </a:buClr>
              <a:buSzPts val="2900"/>
              <a:buFont typeface="Arial"/>
              <a:buChar char="●"/>
            </a:pPr>
            <a:r>
              <a:rPr b="0" i="0" lang="ru-RU" sz="2900" u="none" cap="none" strike="noStrike">
                <a:solidFill>
                  <a:schemeClr val="dk1"/>
                </a:solidFill>
                <a:latin typeface="Arial"/>
                <a:ea typeface="Arial"/>
                <a:cs typeface="Arial"/>
                <a:sym typeface="Arial"/>
              </a:rPr>
              <a:t>Закон України «Про освіту»</a:t>
            </a:r>
            <a:endParaRPr b="0" i="0" sz="2900" u="none" cap="none" strike="noStrike">
              <a:solidFill>
                <a:schemeClr val="dk1"/>
              </a:solidFill>
              <a:latin typeface="Arial"/>
              <a:ea typeface="Arial"/>
              <a:cs typeface="Arial"/>
              <a:sym typeface="Arial"/>
            </a:endParaRPr>
          </a:p>
          <a:p>
            <a:pPr indent="-412750" lvl="0" marL="457200" marR="0" rtl="0" algn="just">
              <a:lnSpc>
                <a:spcPct val="100000"/>
              </a:lnSpc>
              <a:spcBef>
                <a:spcPts val="0"/>
              </a:spcBef>
              <a:spcAft>
                <a:spcPts val="0"/>
              </a:spcAft>
              <a:buClr>
                <a:schemeClr val="dk1"/>
              </a:buClr>
              <a:buSzPts val="2900"/>
              <a:buFont typeface="Arial"/>
              <a:buChar char="●"/>
            </a:pPr>
            <a:r>
              <a:rPr b="0" i="0" lang="ru-RU" sz="2900" u="none" cap="none" strike="noStrike">
                <a:solidFill>
                  <a:schemeClr val="dk1"/>
                </a:solidFill>
                <a:latin typeface="Arial"/>
                <a:ea typeface="Arial"/>
                <a:cs typeface="Arial"/>
                <a:sym typeface="Arial"/>
              </a:rPr>
              <a:t>Концепція розвитку громадянської освіти в Україні</a:t>
            </a:r>
            <a:endParaRPr b="0" i="0" sz="2900" u="none" cap="none" strike="noStrike">
              <a:solidFill>
                <a:schemeClr val="dk1"/>
              </a:solidFill>
              <a:latin typeface="Arial"/>
              <a:ea typeface="Arial"/>
              <a:cs typeface="Arial"/>
              <a:sym typeface="Arial"/>
            </a:endParaRPr>
          </a:p>
          <a:p>
            <a:pPr indent="-412750" lvl="0" marL="457200" marR="0" rtl="0" algn="just">
              <a:lnSpc>
                <a:spcPct val="100000"/>
              </a:lnSpc>
              <a:spcBef>
                <a:spcPts val="0"/>
              </a:spcBef>
              <a:spcAft>
                <a:spcPts val="0"/>
              </a:spcAft>
              <a:buClr>
                <a:schemeClr val="dk1"/>
              </a:buClr>
              <a:buSzPts val="2900"/>
              <a:buFont typeface="Arial"/>
              <a:buChar char="●"/>
            </a:pPr>
            <a:r>
              <a:rPr b="0" i="0" lang="ru-RU" sz="2900" u="none" cap="none" strike="noStrike">
                <a:solidFill>
                  <a:schemeClr val="dk1"/>
                </a:solidFill>
                <a:latin typeface="Arial"/>
                <a:ea typeface="Arial"/>
                <a:cs typeface="Arial"/>
                <a:sym typeface="Arial"/>
              </a:rPr>
              <a:t>Законопроєкт про основні засади молодіжної політики 3718</a:t>
            </a:r>
            <a:endParaRPr b="0" i="0" sz="2900" u="none" cap="none" strike="noStrike">
              <a:solidFill>
                <a:schemeClr val="dk1"/>
              </a:solidFill>
              <a:latin typeface="Arial"/>
              <a:ea typeface="Arial"/>
              <a:cs typeface="Arial"/>
              <a:sym typeface="Arial"/>
            </a:endParaRPr>
          </a:p>
          <a:p>
            <a:pPr indent="-412750" lvl="0" marL="457200" marR="0" rtl="0" algn="just">
              <a:lnSpc>
                <a:spcPct val="100000"/>
              </a:lnSpc>
              <a:spcBef>
                <a:spcPts val="0"/>
              </a:spcBef>
              <a:spcAft>
                <a:spcPts val="0"/>
              </a:spcAft>
              <a:buClr>
                <a:schemeClr val="dk1"/>
              </a:buClr>
              <a:buSzPts val="2900"/>
              <a:buFont typeface="Arial"/>
              <a:buChar char="●"/>
            </a:pPr>
            <a:r>
              <a:rPr b="0" i="0" lang="ru-RU" sz="2900" u="none" cap="none" strike="noStrike">
                <a:solidFill>
                  <a:schemeClr val="dk1"/>
                </a:solidFill>
                <a:latin typeface="Arial"/>
                <a:ea typeface="Arial"/>
                <a:cs typeface="Arial"/>
                <a:sym typeface="Arial"/>
              </a:rPr>
              <a:t>Концепція Державної цільової соціальної програми “Молодь України” на 2021 - 2025 роки</a:t>
            </a:r>
            <a:endParaRPr b="0" i="0" sz="2900" u="none" cap="none" strike="noStrike">
              <a:solidFill>
                <a:schemeClr val="dk1"/>
              </a:solidFill>
              <a:latin typeface="Arial"/>
              <a:ea typeface="Arial"/>
              <a:cs typeface="Arial"/>
              <a:sym typeface="Arial"/>
            </a:endParaRPr>
          </a:p>
          <a:p>
            <a:pPr indent="0" lvl="0" marL="457200" marR="0" rtl="0" algn="just">
              <a:lnSpc>
                <a:spcPct val="100000"/>
              </a:lnSpc>
              <a:spcBef>
                <a:spcPts val="0"/>
              </a:spcBef>
              <a:spcAft>
                <a:spcPts val="0"/>
              </a:spcAft>
              <a:buNone/>
            </a:pPr>
            <a:r>
              <a:rPr b="1" lang="ru-RU" sz="2900">
                <a:solidFill>
                  <a:schemeClr val="dk1"/>
                </a:solidFill>
              </a:rPr>
              <a:t>Матеріали Ради Європи:</a:t>
            </a:r>
            <a:endParaRPr b="1" sz="2900">
              <a:solidFill>
                <a:schemeClr val="dk1"/>
              </a:solidFill>
            </a:endParaRPr>
          </a:p>
          <a:p>
            <a:pPr indent="-412750" lvl="0" marL="457200" marR="0" rtl="0" algn="just">
              <a:lnSpc>
                <a:spcPct val="100000"/>
              </a:lnSpc>
              <a:spcBef>
                <a:spcPts val="0"/>
              </a:spcBef>
              <a:spcAft>
                <a:spcPts val="0"/>
              </a:spcAft>
              <a:buClr>
                <a:schemeClr val="dk1"/>
              </a:buClr>
              <a:buSzPts val="2900"/>
              <a:buFont typeface="Arial"/>
              <a:buChar char="●"/>
            </a:pPr>
            <a:r>
              <a:rPr b="0" i="0" lang="ru-RU" sz="2900" u="none" cap="none" strike="noStrike">
                <a:solidFill>
                  <a:schemeClr val="dk1"/>
                </a:solidFill>
                <a:latin typeface="Arial"/>
                <a:ea typeface="Arial"/>
                <a:cs typeface="Arial"/>
                <a:sym typeface="Arial"/>
              </a:rPr>
              <a:t>«Компас»</a:t>
            </a:r>
            <a:endParaRPr b="0" i="0" sz="2900" u="none" cap="none" strike="noStrike">
              <a:solidFill>
                <a:schemeClr val="dk1"/>
              </a:solidFill>
              <a:latin typeface="Arial"/>
              <a:ea typeface="Arial"/>
              <a:cs typeface="Arial"/>
              <a:sym typeface="Arial"/>
            </a:endParaRPr>
          </a:p>
          <a:p>
            <a:pPr indent="-412750" lvl="0" marL="457200" marR="0" rtl="0" algn="just">
              <a:lnSpc>
                <a:spcPct val="100000"/>
              </a:lnSpc>
              <a:spcBef>
                <a:spcPts val="0"/>
              </a:spcBef>
              <a:spcAft>
                <a:spcPts val="0"/>
              </a:spcAft>
              <a:buClr>
                <a:schemeClr val="dk1"/>
              </a:buClr>
              <a:buSzPts val="2900"/>
              <a:buFont typeface="Arial"/>
              <a:buChar char="●"/>
            </a:pPr>
            <a:r>
              <a:rPr b="0" i="0" lang="ru-RU" sz="2900" u="none" cap="none" strike="noStrike">
                <a:solidFill>
                  <a:schemeClr val="dk1"/>
                </a:solidFill>
                <a:latin typeface="Arial"/>
                <a:ea typeface="Arial"/>
                <a:cs typeface="Arial"/>
                <a:sym typeface="Arial"/>
              </a:rPr>
              <a:t>«Скажи своє слово»</a:t>
            </a:r>
            <a:endParaRPr b="0" i="0" sz="2900" u="none" cap="none" strike="noStrike">
              <a:solidFill>
                <a:schemeClr val="dk1"/>
              </a:solidFill>
              <a:latin typeface="Arial"/>
              <a:ea typeface="Arial"/>
              <a:cs typeface="Arial"/>
              <a:sym typeface="Arial"/>
            </a:endParaRPr>
          </a:p>
          <a:p>
            <a:pPr indent="-412750" lvl="0" marL="457200" marR="0" rtl="0" algn="just">
              <a:lnSpc>
                <a:spcPct val="100000"/>
              </a:lnSpc>
              <a:spcBef>
                <a:spcPts val="0"/>
              </a:spcBef>
              <a:spcAft>
                <a:spcPts val="0"/>
              </a:spcAft>
              <a:buClr>
                <a:schemeClr val="dk1"/>
              </a:buClr>
              <a:buSzPts val="2900"/>
              <a:buFont typeface="Arial"/>
              <a:buChar char="●"/>
            </a:pPr>
            <a:r>
              <a:rPr b="0" i="0" lang="ru-RU" sz="2900" u="none" cap="none" strike="noStrike">
                <a:solidFill>
                  <a:schemeClr val="dk1"/>
                </a:solidFill>
                <a:latin typeface="Arial"/>
                <a:ea typeface="Arial"/>
                <a:cs typeface="Arial"/>
                <a:sym typeface="Arial"/>
              </a:rPr>
              <a:t>«Закладинки»</a:t>
            </a:r>
            <a:endParaRPr b="0" i="0" sz="2900" u="none" cap="none" strike="noStrike">
              <a:solidFill>
                <a:schemeClr val="dk1"/>
              </a:solidFill>
              <a:latin typeface="Arial"/>
              <a:ea typeface="Arial"/>
              <a:cs typeface="Arial"/>
              <a:sym typeface="Arial"/>
            </a:endParaRPr>
          </a:p>
          <a:p>
            <a:pPr indent="-412750" lvl="0" marL="457200" marR="0" rtl="0" algn="just">
              <a:lnSpc>
                <a:spcPct val="100000"/>
              </a:lnSpc>
              <a:spcBef>
                <a:spcPts val="0"/>
              </a:spcBef>
              <a:spcAft>
                <a:spcPts val="0"/>
              </a:spcAft>
              <a:buClr>
                <a:schemeClr val="dk1"/>
              </a:buClr>
              <a:buSzPts val="2900"/>
              <a:buFont typeface="Arial"/>
              <a:buChar char="●"/>
            </a:pPr>
            <a:r>
              <a:rPr b="0" i="0" lang="ru-RU" sz="2900" u="none" cap="none" strike="noStrike">
                <a:solidFill>
                  <a:schemeClr val="dk1"/>
                </a:solidFill>
                <a:latin typeface="Arial"/>
                <a:ea typeface="Arial"/>
                <a:cs typeface="Arial"/>
                <a:sym typeface="Arial"/>
              </a:rPr>
              <a:t>Портфоліо молодіжної роботи Ради Європи</a:t>
            </a:r>
            <a:endParaRPr b="0" i="0" sz="2900" u="none" cap="none" strike="noStrike">
              <a:solidFill>
                <a:schemeClr val="dk1"/>
              </a:solidFill>
              <a:latin typeface="Arial"/>
              <a:ea typeface="Arial"/>
              <a:cs typeface="Arial"/>
              <a:sym typeface="Arial"/>
            </a:endParaRPr>
          </a:p>
          <a:p>
            <a:pPr indent="0" lvl="0" marL="457200" marR="0" rtl="0" algn="just">
              <a:lnSpc>
                <a:spcPct val="100000"/>
              </a:lnSpc>
              <a:spcBef>
                <a:spcPts val="0"/>
              </a:spcBef>
              <a:spcAft>
                <a:spcPts val="0"/>
              </a:spcAft>
              <a:buClr>
                <a:srgbClr val="000000"/>
              </a:buClr>
              <a:buSzPts val="2700"/>
              <a:buFont typeface="Arial"/>
              <a:buNone/>
            </a:pPr>
            <a:r>
              <a:t/>
            </a:r>
            <a:endParaRPr b="0" i="0" sz="27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900"/>
              <a:buFont typeface="Arial"/>
              <a:buNone/>
            </a:pPr>
            <a:r>
              <a:t/>
            </a:r>
            <a:endParaRPr b="0" i="0" sz="3900" u="none" cap="none" strike="noStrik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Тема Office">
  <a:themeElements>
    <a:clrScheme name="Стандартная">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2020-10-23T18:23:23Z</dcterms:created>
  <dc:creator>serg</dc:creator>
</cp:coreProperties>
</file>